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23"/>
  </p:notesMasterIdLst>
  <p:handoutMasterIdLst>
    <p:handoutMasterId r:id="rId24"/>
  </p:handoutMasterIdLst>
  <p:sldIdLst>
    <p:sldId id="313" r:id="rId2"/>
    <p:sldId id="315" r:id="rId3"/>
    <p:sldId id="314" r:id="rId4"/>
    <p:sldId id="257" r:id="rId5"/>
    <p:sldId id="316" r:id="rId6"/>
    <p:sldId id="317" r:id="rId7"/>
    <p:sldId id="365" r:id="rId8"/>
    <p:sldId id="350" r:id="rId9"/>
    <p:sldId id="351" r:id="rId10"/>
    <p:sldId id="352" r:id="rId11"/>
    <p:sldId id="353" r:id="rId12"/>
    <p:sldId id="354" r:id="rId13"/>
    <p:sldId id="356" r:id="rId14"/>
    <p:sldId id="357" r:id="rId15"/>
    <p:sldId id="358" r:id="rId16"/>
    <p:sldId id="359" r:id="rId17"/>
    <p:sldId id="360" r:id="rId18"/>
    <p:sldId id="361" r:id="rId19"/>
    <p:sldId id="362" r:id="rId20"/>
    <p:sldId id="363" r:id="rId21"/>
    <p:sldId id="364" r:id="rId22"/>
  </p:sldIdLst>
  <p:sldSz cx="9144000" cy="6858000" type="screen4x3"/>
  <p:notesSz cx="7023100" cy="9309100"/>
  <p:defaultTex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62" autoAdjust="0"/>
    <p:restoredTop sz="94660"/>
  </p:normalViewPr>
  <p:slideViewPr>
    <p:cSldViewPr>
      <p:cViewPr varScale="1">
        <p:scale>
          <a:sx n="108" d="100"/>
          <a:sy n="108" d="100"/>
        </p:scale>
        <p:origin x="948"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0D82035C-E318-4E12-9A2B-25E29F620329}"/>
              </a:ext>
            </a:extLst>
          </p:cNvPr>
          <p:cNvSpPr>
            <a:spLocks noGrp="1" noChangeArrowheads="1"/>
          </p:cNvSpPr>
          <p:nvPr>
            <p:ph type="hdr" sz="quarter"/>
          </p:nvPr>
        </p:nvSpPr>
        <p:spPr bwMode="auto">
          <a:xfrm>
            <a:off x="0" y="0"/>
            <a:ext cx="3043130" cy="465616"/>
          </a:xfrm>
          <a:prstGeom prst="rect">
            <a:avLst/>
          </a:prstGeom>
          <a:noFill/>
          <a:ln>
            <a:noFill/>
          </a:ln>
          <a:effectLst/>
        </p:spPr>
        <p:txBody>
          <a:bodyPr vert="horz" wrap="square" lIns="93324" tIns="46662" rIns="93324" bIns="46662" numCol="1" anchor="t" anchorCtr="0" compatLnSpc="1">
            <a:prstTxWarp prst="textNoShape">
              <a:avLst/>
            </a:prstTxWarp>
          </a:bodyPr>
          <a:lstStyle>
            <a:lvl1pPr defTabSz="933843" eaLnBrk="1" hangingPunct="1">
              <a:defRPr sz="1200">
                <a:latin typeface="Arial" panose="020B0604020202020204" pitchFamily="34" charset="0"/>
              </a:defRPr>
            </a:lvl1pPr>
          </a:lstStyle>
          <a:p>
            <a:pPr>
              <a:defRPr/>
            </a:pPr>
            <a:endParaRPr lang="en-US" altLang="en-US"/>
          </a:p>
        </p:txBody>
      </p:sp>
      <p:sp>
        <p:nvSpPr>
          <p:cNvPr id="30723" name="Rectangle 3">
            <a:extLst>
              <a:ext uri="{FF2B5EF4-FFF2-40B4-BE49-F238E27FC236}">
                <a16:creationId xmlns:a16="http://schemas.microsoft.com/office/drawing/2014/main" id="{8FD0ADF8-95C0-4920-8915-707B3FC98AC8}"/>
              </a:ext>
            </a:extLst>
          </p:cNvPr>
          <p:cNvSpPr>
            <a:spLocks noGrp="1" noChangeArrowheads="1"/>
          </p:cNvSpPr>
          <p:nvPr>
            <p:ph type="dt" sz="quarter" idx="1"/>
          </p:nvPr>
        </p:nvSpPr>
        <p:spPr bwMode="auto">
          <a:xfrm>
            <a:off x="3978366" y="0"/>
            <a:ext cx="3043130" cy="465616"/>
          </a:xfrm>
          <a:prstGeom prst="rect">
            <a:avLst/>
          </a:prstGeom>
          <a:noFill/>
          <a:ln>
            <a:noFill/>
          </a:ln>
          <a:effectLst/>
        </p:spPr>
        <p:txBody>
          <a:bodyPr vert="horz" wrap="square" lIns="93324" tIns="46662" rIns="93324" bIns="46662" numCol="1" anchor="t" anchorCtr="0" compatLnSpc="1">
            <a:prstTxWarp prst="textNoShape">
              <a:avLst/>
            </a:prstTxWarp>
          </a:bodyPr>
          <a:lstStyle>
            <a:lvl1pPr algn="r" defTabSz="933843" eaLnBrk="1" hangingPunct="1">
              <a:defRPr sz="1200">
                <a:latin typeface="Arial" panose="020B0604020202020204" pitchFamily="34" charset="0"/>
              </a:defRPr>
            </a:lvl1pPr>
          </a:lstStyle>
          <a:p>
            <a:pPr>
              <a:defRPr/>
            </a:pPr>
            <a:endParaRPr lang="en-US" altLang="en-US"/>
          </a:p>
        </p:txBody>
      </p:sp>
      <p:sp>
        <p:nvSpPr>
          <p:cNvPr id="30724" name="Rectangle 4">
            <a:extLst>
              <a:ext uri="{FF2B5EF4-FFF2-40B4-BE49-F238E27FC236}">
                <a16:creationId xmlns:a16="http://schemas.microsoft.com/office/drawing/2014/main" id="{51A14541-C060-4581-83CB-1FE8EEE70736}"/>
              </a:ext>
            </a:extLst>
          </p:cNvPr>
          <p:cNvSpPr>
            <a:spLocks noGrp="1" noChangeArrowheads="1"/>
          </p:cNvSpPr>
          <p:nvPr>
            <p:ph type="ftr" sz="quarter" idx="2"/>
          </p:nvPr>
        </p:nvSpPr>
        <p:spPr bwMode="auto">
          <a:xfrm>
            <a:off x="0" y="8841885"/>
            <a:ext cx="3043130" cy="465616"/>
          </a:xfrm>
          <a:prstGeom prst="rect">
            <a:avLst/>
          </a:prstGeom>
          <a:noFill/>
          <a:ln>
            <a:noFill/>
          </a:ln>
          <a:effectLst/>
        </p:spPr>
        <p:txBody>
          <a:bodyPr vert="horz" wrap="square" lIns="93324" tIns="46662" rIns="93324" bIns="46662" numCol="1" anchor="b" anchorCtr="0" compatLnSpc="1">
            <a:prstTxWarp prst="textNoShape">
              <a:avLst/>
            </a:prstTxWarp>
          </a:bodyPr>
          <a:lstStyle>
            <a:lvl1pPr defTabSz="933843" eaLnBrk="1" hangingPunct="1">
              <a:defRPr sz="1200">
                <a:latin typeface="Arial" panose="020B0604020202020204" pitchFamily="34" charset="0"/>
              </a:defRPr>
            </a:lvl1pPr>
          </a:lstStyle>
          <a:p>
            <a:pPr>
              <a:defRPr/>
            </a:pPr>
            <a:endParaRPr lang="en-US" altLang="en-US"/>
          </a:p>
        </p:txBody>
      </p:sp>
      <p:sp>
        <p:nvSpPr>
          <p:cNvPr id="30725" name="Rectangle 5">
            <a:extLst>
              <a:ext uri="{FF2B5EF4-FFF2-40B4-BE49-F238E27FC236}">
                <a16:creationId xmlns:a16="http://schemas.microsoft.com/office/drawing/2014/main" id="{C71861DB-FA6B-46C9-9E45-F6AE9BA3BE50}"/>
              </a:ext>
            </a:extLst>
          </p:cNvPr>
          <p:cNvSpPr>
            <a:spLocks noGrp="1" noChangeArrowheads="1"/>
          </p:cNvSpPr>
          <p:nvPr>
            <p:ph type="sldNum" sz="quarter" idx="3"/>
          </p:nvPr>
        </p:nvSpPr>
        <p:spPr bwMode="auto">
          <a:xfrm>
            <a:off x="3978366" y="8841885"/>
            <a:ext cx="3043130" cy="465616"/>
          </a:xfrm>
          <a:prstGeom prst="rect">
            <a:avLst/>
          </a:prstGeom>
          <a:noFill/>
          <a:ln>
            <a:noFill/>
          </a:ln>
          <a:effectLst/>
        </p:spPr>
        <p:txBody>
          <a:bodyPr vert="horz" wrap="square" lIns="93324" tIns="46662" rIns="93324" bIns="46662" numCol="1" anchor="b" anchorCtr="0" compatLnSpc="1">
            <a:prstTxWarp prst="textNoShape">
              <a:avLst/>
            </a:prstTxWarp>
          </a:bodyPr>
          <a:lstStyle>
            <a:lvl1pPr algn="r" defTabSz="933843" eaLnBrk="1" hangingPunct="1">
              <a:defRPr sz="1200">
                <a:latin typeface="Arial" panose="020B0604020202020204" pitchFamily="34" charset="0"/>
              </a:defRPr>
            </a:lvl1pPr>
          </a:lstStyle>
          <a:p>
            <a:pPr>
              <a:defRPr/>
            </a:pPr>
            <a:fld id="{0DD39244-410C-4DE4-9EFD-81DD2C4757D5}"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D3C6DBD-DE0F-4299-BEE8-9EBDDC47EACF}"/>
              </a:ext>
            </a:extLst>
          </p:cNvPr>
          <p:cNvSpPr>
            <a:spLocks noGrp="1"/>
          </p:cNvSpPr>
          <p:nvPr>
            <p:ph type="hdr" sz="quarter"/>
          </p:nvPr>
        </p:nvSpPr>
        <p:spPr>
          <a:xfrm>
            <a:off x="0" y="0"/>
            <a:ext cx="3043130" cy="467215"/>
          </a:xfrm>
          <a:prstGeom prst="rect">
            <a:avLst/>
          </a:prstGeom>
        </p:spPr>
        <p:txBody>
          <a:bodyPr vert="horz" lIns="92263" tIns="46131" rIns="92263" bIns="46131" rtlCol="0"/>
          <a:lstStyle>
            <a:lvl1pPr algn="l">
              <a:defRPr sz="1200"/>
            </a:lvl1pPr>
          </a:lstStyle>
          <a:p>
            <a:pPr>
              <a:defRPr/>
            </a:pPr>
            <a:endParaRPr lang="en-US"/>
          </a:p>
        </p:txBody>
      </p:sp>
      <p:sp>
        <p:nvSpPr>
          <p:cNvPr id="3" name="Date Placeholder 2">
            <a:extLst>
              <a:ext uri="{FF2B5EF4-FFF2-40B4-BE49-F238E27FC236}">
                <a16:creationId xmlns:a16="http://schemas.microsoft.com/office/drawing/2014/main" id="{B4F1EA2A-9334-4E3D-9085-F2D2108A63AE}"/>
              </a:ext>
            </a:extLst>
          </p:cNvPr>
          <p:cNvSpPr>
            <a:spLocks noGrp="1"/>
          </p:cNvSpPr>
          <p:nvPr>
            <p:ph type="dt" idx="1"/>
          </p:nvPr>
        </p:nvSpPr>
        <p:spPr>
          <a:xfrm>
            <a:off x="3978366" y="0"/>
            <a:ext cx="3043130" cy="467215"/>
          </a:xfrm>
          <a:prstGeom prst="rect">
            <a:avLst/>
          </a:prstGeom>
        </p:spPr>
        <p:txBody>
          <a:bodyPr vert="horz" lIns="92263" tIns="46131" rIns="92263" bIns="46131" rtlCol="0"/>
          <a:lstStyle>
            <a:lvl1pPr algn="r">
              <a:defRPr sz="1200"/>
            </a:lvl1pPr>
          </a:lstStyle>
          <a:p>
            <a:pPr>
              <a:defRPr/>
            </a:pPr>
            <a:fld id="{EE096005-3264-49E3-9BDE-BB14E57F350D}" type="datetimeFigureOut">
              <a:rPr lang="en-US"/>
              <a:pPr>
                <a:defRPr/>
              </a:pPr>
              <a:t>1/11/2024</a:t>
            </a:fld>
            <a:endParaRPr lang="en-US"/>
          </a:p>
        </p:txBody>
      </p:sp>
      <p:sp>
        <p:nvSpPr>
          <p:cNvPr id="4" name="Slide Image Placeholder 3">
            <a:extLst>
              <a:ext uri="{FF2B5EF4-FFF2-40B4-BE49-F238E27FC236}">
                <a16:creationId xmlns:a16="http://schemas.microsoft.com/office/drawing/2014/main" id="{1AA58B71-FE4A-4BC2-9C40-34265BD98C35}"/>
              </a:ext>
            </a:extLst>
          </p:cNvPr>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2263" tIns="46131" rIns="92263" bIns="46131" rtlCol="0" anchor="ctr"/>
          <a:lstStyle/>
          <a:p>
            <a:pPr lvl="0"/>
            <a:endParaRPr lang="en-US" noProof="0"/>
          </a:p>
        </p:txBody>
      </p:sp>
      <p:sp>
        <p:nvSpPr>
          <p:cNvPr id="5" name="Notes Placeholder 4">
            <a:extLst>
              <a:ext uri="{FF2B5EF4-FFF2-40B4-BE49-F238E27FC236}">
                <a16:creationId xmlns:a16="http://schemas.microsoft.com/office/drawing/2014/main" id="{8F34ACEF-3B0F-448C-8DFD-9CE22B18FC2F}"/>
              </a:ext>
            </a:extLst>
          </p:cNvPr>
          <p:cNvSpPr>
            <a:spLocks noGrp="1"/>
          </p:cNvSpPr>
          <p:nvPr>
            <p:ph type="body" sz="quarter" idx="3"/>
          </p:nvPr>
        </p:nvSpPr>
        <p:spPr>
          <a:xfrm>
            <a:off x="702632" y="4480145"/>
            <a:ext cx="5617838" cy="3665719"/>
          </a:xfrm>
          <a:prstGeom prst="rect">
            <a:avLst/>
          </a:prstGeom>
        </p:spPr>
        <p:txBody>
          <a:bodyPr vert="horz" lIns="92263" tIns="46131" rIns="92263" bIns="46131"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A88CE531-8154-42FA-B3A0-EB558FACA615}"/>
              </a:ext>
            </a:extLst>
          </p:cNvPr>
          <p:cNvSpPr>
            <a:spLocks noGrp="1"/>
          </p:cNvSpPr>
          <p:nvPr>
            <p:ph type="ftr" sz="quarter" idx="4"/>
          </p:nvPr>
        </p:nvSpPr>
        <p:spPr>
          <a:xfrm>
            <a:off x="0" y="8841885"/>
            <a:ext cx="3043130" cy="467215"/>
          </a:xfrm>
          <a:prstGeom prst="rect">
            <a:avLst/>
          </a:prstGeom>
        </p:spPr>
        <p:txBody>
          <a:bodyPr vert="horz" lIns="92263" tIns="46131" rIns="92263" bIns="46131" rtlCol="0" anchor="b"/>
          <a:lstStyle>
            <a:lvl1pPr algn="l">
              <a:defRPr sz="1200"/>
            </a:lvl1pPr>
          </a:lstStyle>
          <a:p>
            <a:pPr>
              <a:defRPr/>
            </a:pPr>
            <a:endParaRPr lang="en-US"/>
          </a:p>
        </p:txBody>
      </p:sp>
      <p:sp>
        <p:nvSpPr>
          <p:cNvPr id="7" name="Slide Number Placeholder 6">
            <a:extLst>
              <a:ext uri="{FF2B5EF4-FFF2-40B4-BE49-F238E27FC236}">
                <a16:creationId xmlns:a16="http://schemas.microsoft.com/office/drawing/2014/main" id="{76F99CEA-018A-44D8-B1FE-4D495EBCAFDA}"/>
              </a:ext>
            </a:extLst>
          </p:cNvPr>
          <p:cNvSpPr>
            <a:spLocks noGrp="1"/>
          </p:cNvSpPr>
          <p:nvPr>
            <p:ph type="sldNum" sz="quarter" idx="5"/>
          </p:nvPr>
        </p:nvSpPr>
        <p:spPr>
          <a:xfrm>
            <a:off x="3978366" y="8841885"/>
            <a:ext cx="3043130" cy="467215"/>
          </a:xfrm>
          <a:prstGeom prst="rect">
            <a:avLst/>
          </a:prstGeom>
        </p:spPr>
        <p:txBody>
          <a:bodyPr vert="horz" wrap="square" lIns="92263" tIns="46131" rIns="92263" bIns="46131" numCol="1" anchor="b" anchorCtr="0" compatLnSpc="1">
            <a:prstTxWarp prst="textNoShape">
              <a:avLst/>
            </a:prstTxWarp>
          </a:bodyPr>
          <a:lstStyle>
            <a:lvl1pPr algn="r">
              <a:defRPr sz="1200"/>
            </a:lvl1pPr>
          </a:lstStyle>
          <a:p>
            <a:pPr>
              <a:defRPr/>
            </a:pPr>
            <a:fld id="{05CD30A8-5F84-4A5A-BAB8-6BD995672EB5}"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a:extLst>
              <a:ext uri="{FF2B5EF4-FFF2-40B4-BE49-F238E27FC236}">
                <a16:creationId xmlns:a16="http://schemas.microsoft.com/office/drawing/2014/main" id="{1C3C35A5-41F1-48AD-AA17-F2A7B2D3C42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621">
              <a:defRPr>
                <a:solidFill>
                  <a:schemeClr val="tx1"/>
                </a:solidFill>
                <a:latin typeface="Verdana" panose="020B0604030504040204" pitchFamily="34" charset="0"/>
              </a:defRPr>
            </a:lvl1pPr>
            <a:lvl2pPr marL="748035" indent="-286720" defTabSz="914621">
              <a:defRPr>
                <a:solidFill>
                  <a:schemeClr val="tx1"/>
                </a:solidFill>
                <a:latin typeface="Verdana" panose="020B0604030504040204" pitchFamily="34" charset="0"/>
              </a:defRPr>
            </a:lvl2pPr>
            <a:lvl3pPr marL="1151686" indent="-229056" defTabSz="914621">
              <a:defRPr>
                <a:solidFill>
                  <a:schemeClr val="tx1"/>
                </a:solidFill>
                <a:latin typeface="Verdana" panose="020B0604030504040204" pitchFamily="34" charset="0"/>
              </a:defRPr>
            </a:lvl3pPr>
            <a:lvl4pPr marL="1613001" indent="-229056" defTabSz="914621">
              <a:defRPr>
                <a:solidFill>
                  <a:schemeClr val="tx1"/>
                </a:solidFill>
                <a:latin typeface="Verdana" panose="020B0604030504040204" pitchFamily="34" charset="0"/>
              </a:defRPr>
            </a:lvl4pPr>
            <a:lvl5pPr marL="2074315" indent="-229056" defTabSz="914621">
              <a:defRPr>
                <a:solidFill>
                  <a:schemeClr val="tx1"/>
                </a:solidFill>
                <a:latin typeface="Verdana" panose="020B0604030504040204" pitchFamily="34" charset="0"/>
              </a:defRPr>
            </a:lvl5pPr>
            <a:lvl6pPr marL="2535630" indent="-229056" defTabSz="914621" eaLnBrk="0" fontAlgn="base" hangingPunct="0">
              <a:spcBef>
                <a:spcPct val="0"/>
              </a:spcBef>
              <a:spcAft>
                <a:spcPct val="0"/>
              </a:spcAft>
              <a:defRPr>
                <a:solidFill>
                  <a:schemeClr val="tx1"/>
                </a:solidFill>
                <a:latin typeface="Verdana" panose="020B0604030504040204" pitchFamily="34" charset="0"/>
              </a:defRPr>
            </a:lvl6pPr>
            <a:lvl7pPr marL="2996945" indent="-229056" defTabSz="914621" eaLnBrk="0" fontAlgn="base" hangingPunct="0">
              <a:spcBef>
                <a:spcPct val="0"/>
              </a:spcBef>
              <a:spcAft>
                <a:spcPct val="0"/>
              </a:spcAft>
              <a:defRPr>
                <a:solidFill>
                  <a:schemeClr val="tx1"/>
                </a:solidFill>
                <a:latin typeface="Verdana" panose="020B0604030504040204" pitchFamily="34" charset="0"/>
              </a:defRPr>
            </a:lvl7pPr>
            <a:lvl8pPr marL="3458260" indent="-229056" defTabSz="914621" eaLnBrk="0" fontAlgn="base" hangingPunct="0">
              <a:spcBef>
                <a:spcPct val="0"/>
              </a:spcBef>
              <a:spcAft>
                <a:spcPct val="0"/>
              </a:spcAft>
              <a:defRPr>
                <a:solidFill>
                  <a:schemeClr val="tx1"/>
                </a:solidFill>
                <a:latin typeface="Verdana" panose="020B0604030504040204" pitchFamily="34" charset="0"/>
              </a:defRPr>
            </a:lvl8pPr>
            <a:lvl9pPr marL="3919575" indent="-229056" defTabSz="914621" eaLnBrk="0" fontAlgn="base" hangingPunct="0">
              <a:spcBef>
                <a:spcPct val="0"/>
              </a:spcBef>
              <a:spcAft>
                <a:spcPct val="0"/>
              </a:spcAft>
              <a:defRPr>
                <a:solidFill>
                  <a:schemeClr val="tx1"/>
                </a:solidFill>
                <a:latin typeface="Verdana" panose="020B0604030504040204" pitchFamily="34" charset="0"/>
              </a:defRPr>
            </a:lvl9pPr>
          </a:lstStyle>
          <a:p>
            <a:pPr eaLnBrk="1" hangingPunct="1"/>
            <a:fld id="{51E781E7-8848-4F39-AACD-88BCC7BC2AD4}" type="slidenum">
              <a:rPr lang="en-US" altLang="en-US" sz="1300">
                <a:latin typeface="Arial" panose="020B0604020202020204" pitchFamily="34" charset="0"/>
                <a:cs typeface="Arial" panose="020B0604020202020204" pitchFamily="34" charset="0"/>
              </a:rPr>
              <a:pPr eaLnBrk="1" hangingPunct="1"/>
              <a:t>1</a:t>
            </a:fld>
            <a:endParaRPr lang="en-US" altLang="en-US" sz="1300">
              <a:latin typeface="Arial" panose="020B0604020202020204" pitchFamily="34" charset="0"/>
              <a:cs typeface="Arial" panose="020B0604020202020204" pitchFamily="34" charset="0"/>
            </a:endParaRPr>
          </a:p>
        </p:txBody>
      </p:sp>
      <p:sp>
        <p:nvSpPr>
          <p:cNvPr id="7171" name="Rectangle 2">
            <a:extLst>
              <a:ext uri="{FF2B5EF4-FFF2-40B4-BE49-F238E27FC236}">
                <a16:creationId xmlns:a16="http://schemas.microsoft.com/office/drawing/2014/main" id="{58805F21-2C1F-4DE6-85A6-0FB5706162B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2" name="Rectangle 3">
            <a:extLst>
              <a:ext uri="{FF2B5EF4-FFF2-40B4-BE49-F238E27FC236}">
                <a16:creationId xmlns:a16="http://schemas.microsoft.com/office/drawing/2014/main" id="{F1C01BA0-B8BE-40CB-8CE4-5C9AC59E276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B052E64F-B6C6-451F-8C53-E61E7B345EA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Rectangle 3">
            <a:extLst>
              <a:ext uri="{FF2B5EF4-FFF2-40B4-BE49-F238E27FC236}">
                <a16:creationId xmlns:a16="http://schemas.microsoft.com/office/drawing/2014/main" id="{ACB6E2A6-40CC-4930-87DF-7A07F0BDDAA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20CB3508-783A-414A-A6CE-6D436353E274}"/>
              </a:ext>
            </a:extLst>
          </p:cNvPr>
          <p:cNvGrpSpPr>
            <a:grpSpLocks/>
          </p:cNvGrpSpPr>
          <p:nvPr/>
        </p:nvGrpSpPr>
        <p:grpSpPr bwMode="auto">
          <a:xfrm>
            <a:off x="0" y="0"/>
            <a:ext cx="9148763" cy="6851650"/>
            <a:chOff x="1" y="0"/>
            <a:chExt cx="5763" cy="4316"/>
          </a:xfrm>
        </p:grpSpPr>
        <p:sp>
          <p:nvSpPr>
            <p:cNvPr id="5" name="Freeform 3">
              <a:extLst>
                <a:ext uri="{FF2B5EF4-FFF2-40B4-BE49-F238E27FC236}">
                  <a16:creationId xmlns:a16="http://schemas.microsoft.com/office/drawing/2014/main" id="{40CB6691-ECF6-4B9C-B7E1-5E6E2567448A}"/>
                </a:ext>
              </a:extLst>
            </p:cNvPr>
            <p:cNvSpPr>
              <a:spLocks/>
            </p:cNvSpPr>
            <p:nvPr/>
          </p:nvSpPr>
          <p:spPr bwMode="hidden">
            <a:xfrm>
              <a:off x="5045" y="2626"/>
              <a:ext cx="719" cy="1690"/>
            </a:xfrm>
            <a:custGeom>
              <a:avLst/>
              <a:gdLst>
                <a:gd name="T0" fmla="*/ 717 w 717"/>
                <a:gd name="T1" fmla="*/ 72 h 1690"/>
                <a:gd name="T2" fmla="*/ 717 w 717"/>
                <a:gd name="T3" fmla="*/ 0 h 1690"/>
                <a:gd name="T4" fmla="*/ 699 w 717"/>
                <a:gd name="T5" fmla="*/ 101 h 1690"/>
                <a:gd name="T6" fmla="*/ 675 w 717"/>
                <a:gd name="T7" fmla="*/ 209 h 1690"/>
                <a:gd name="T8" fmla="*/ 627 w 717"/>
                <a:gd name="T9" fmla="*/ 389 h 1690"/>
                <a:gd name="T10" fmla="*/ 574 w 717"/>
                <a:gd name="T11" fmla="*/ 569 h 1690"/>
                <a:gd name="T12" fmla="*/ 502 w 717"/>
                <a:gd name="T13" fmla="*/ 749 h 1690"/>
                <a:gd name="T14" fmla="*/ 424 w 717"/>
                <a:gd name="T15" fmla="*/ 935 h 1690"/>
                <a:gd name="T16" fmla="*/ 334 w 717"/>
                <a:gd name="T17" fmla="*/ 1121 h 1690"/>
                <a:gd name="T18" fmla="*/ 233 w 717"/>
                <a:gd name="T19" fmla="*/ 1312 h 1690"/>
                <a:gd name="T20" fmla="*/ 125 w 717"/>
                <a:gd name="T21" fmla="*/ 1498 h 1690"/>
                <a:gd name="T22" fmla="*/ 0 w 717"/>
                <a:gd name="T23" fmla="*/ 1690 h 1690"/>
                <a:gd name="T24" fmla="*/ 11 w 717"/>
                <a:gd name="T25" fmla="*/ 1690 h 1690"/>
                <a:gd name="T26" fmla="*/ 137 w 717"/>
                <a:gd name="T27" fmla="*/ 1498 h 1690"/>
                <a:gd name="T28" fmla="*/ 245 w 717"/>
                <a:gd name="T29" fmla="*/ 1312 h 1690"/>
                <a:gd name="T30" fmla="*/ 346 w 717"/>
                <a:gd name="T31" fmla="*/ 1121 h 1690"/>
                <a:gd name="T32" fmla="*/ 436 w 717"/>
                <a:gd name="T33" fmla="*/ 935 h 1690"/>
                <a:gd name="T34" fmla="*/ 514 w 717"/>
                <a:gd name="T35" fmla="*/ 749 h 1690"/>
                <a:gd name="T36" fmla="*/ 585 w 717"/>
                <a:gd name="T37" fmla="*/ 569 h 1690"/>
                <a:gd name="T38" fmla="*/ 639 w 717"/>
                <a:gd name="T39" fmla="*/ 389 h 1690"/>
                <a:gd name="T40" fmla="*/ 687 w 717"/>
                <a:gd name="T41" fmla="*/ 209 h 1690"/>
                <a:gd name="T42" fmla="*/ 705 w 717"/>
                <a:gd name="T43" fmla="*/ 143 h 1690"/>
                <a:gd name="T44" fmla="*/ 717 w 717"/>
                <a:gd name="T45" fmla="*/ 72 h 1690"/>
                <a:gd name="T46" fmla="*/ 717 w 717"/>
                <a:gd name="T47" fmla="*/ 72 h 1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a:noFill/>
            </a:ln>
          </p:spPr>
          <p:txBody>
            <a:bodyPr/>
            <a:lstStyle/>
            <a:p>
              <a:pPr>
                <a:defRPr/>
              </a:pPr>
              <a:endParaRPr lang="en-US"/>
            </a:p>
          </p:txBody>
        </p:sp>
        <p:sp>
          <p:nvSpPr>
            <p:cNvPr id="6" name="Freeform 4">
              <a:extLst>
                <a:ext uri="{FF2B5EF4-FFF2-40B4-BE49-F238E27FC236}">
                  <a16:creationId xmlns:a16="http://schemas.microsoft.com/office/drawing/2014/main" id="{291D0FA6-4E41-4773-97BA-57F91D27FE41}"/>
                </a:ext>
              </a:extLst>
            </p:cNvPr>
            <p:cNvSpPr>
              <a:spLocks/>
            </p:cNvSpPr>
            <p:nvPr/>
          </p:nvSpPr>
          <p:spPr bwMode="hidden">
            <a:xfrm>
              <a:off x="5386" y="3794"/>
              <a:ext cx="378" cy="522"/>
            </a:xfrm>
            <a:custGeom>
              <a:avLst/>
              <a:gdLst>
                <a:gd name="T0" fmla="*/ 377 w 377"/>
                <a:gd name="T1" fmla="*/ 0 h 522"/>
                <a:gd name="T2" fmla="*/ 293 w 377"/>
                <a:gd name="T3" fmla="*/ 132 h 522"/>
                <a:gd name="T4" fmla="*/ 204 w 377"/>
                <a:gd name="T5" fmla="*/ 264 h 522"/>
                <a:gd name="T6" fmla="*/ 102 w 377"/>
                <a:gd name="T7" fmla="*/ 396 h 522"/>
                <a:gd name="T8" fmla="*/ 0 w 377"/>
                <a:gd name="T9" fmla="*/ 522 h 522"/>
                <a:gd name="T10" fmla="*/ 12 w 377"/>
                <a:gd name="T11" fmla="*/ 522 h 522"/>
                <a:gd name="T12" fmla="*/ 114 w 377"/>
                <a:gd name="T13" fmla="*/ 402 h 522"/>
                <a:gd name="T14" fmla="*/ 204 w 377"/>
                <a:gd name="T15" fmla="*/ 282 h 522"/>
                <a:gd name="T16" fmla="*/ 377 w 377"/>
                <a:gd name="T17" fmla="*/ 24 h 522"/>
                <a:gd name="T18" fmla="*/ 377 w 377"/>
                <a:gd name="T19" fmla="*/ 0 h 522"/>
                <a:gd name="T20" fmla="*/ 377 w 377"/>
                <a:gd name="T21"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a:noFill/>
            </a:ln>
          </p:spPr>
          <p:txBody>
            <a:bodyPr/>
            <a:lstStyle/>
            <a:p>
              <a:pPr>
                <a:defRPr/>
              </a:pPr>
              <a:endParaRPr lang="en-US"/>
            </a:p>
          </p:txBody>
        </p:sp>
        <p:sp>
          <p:nvSpPr>
            <p:cNvPr id="7" name="Freeform 5">
              <a:extLst>
                <a:ext uri="{FF2B5EF4-FFF2-40B4-BE49-F238E27FC236}">
                  <a16:creationId xmlns:a16="http://schemas.microsoft.com/office/drawing/2014/main" id="{E3025A64-2741-4E0F-9895-50F70B31B6DD}"/>
                </a:ext>
              </a:extLst>
            </p:cNvPr>
            <p:cNvSpPr>
              <a:spLocks/>
            </p:cNvSpPr>
            <p:nvPr/>
          </p:nvSpPr>
          <p:spPr bwMode="hidden">
            <a:xfrm>
              <a:off x="5680" y="4214"/>
              <a:ext cx="84" cy="102"/>
            </a:xfrm>
            <a:custGeom>
              <a:avLst/>
              <a:gdLst>
                <a:gd name="T0" fmla="*/ 0 w 84"/>
                <a:gd name="T1" fmla="*/ 102 h 102"/>
                <a:gd name="T2" fmla="*/ 18 w 84"/>
                <a:gd name="T3" fmla="*/ 102 h 102"/>
                <a:gd name="T4" fmla="*/ 48 w 84"/>
                <a:gd name="T5" fmla="*/ 60 h 102"/>
                <a:gd name="T6" fmla="*/ 84 w 84"/>
                <a:gd name="T7" fmla="*/ 24 h 102"/>
                <a:gd name="T8" fmla="*/ 84 w 84"/>
                <a:gd name="T9" fmla="*/ 0 h 102"/>
                <a:gd name="T10" fmla="*/ 42 w 84"/>
                <a:gd name="T11" fmla="*/ 54 h 102"/>
                <a:gd name="T12" fmla="*/ 0 w 84"/>
                <a:gd name="T13" fmla="*/ 102 h 102"/>
                <a:gd name="T14" fmla="*/ 0 w 84"/>
                <a:gd name="T15" fmla="*/ 102 h 1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a:noFill/>
            </a:ln>
          </p:spPr>
          <p:txBody>
            <a:bodyPr/>
            <a:lstStyle/>
            <a:p>
              <a:pPr>
                <a:defRPr/>
              </a:pPr>
              <a:endParaRPr lang="en-US"/>
            </a:p>
          </p:txBody>
        </p:sp>
        <p:grpSp>
          <p:nvGrpSpPr>
            <p:cNvPr id="8" name="Group 6">
              <a:extLst>
                <a:ext uri="{FF2B5EF4-FFF2-40B4-BE49-F238E27FC236}">
                  <a16:creationId xmlns:a16="http://schemas.microsoft.com/office/drawing/2014/main" id="{394F1945-F958-4CB4-9770-CF26E84B1315}"/>
                </a:ext>
              </a:extLst>
            </p:cNvPr>
            <p:cNvGrpSpPr>
              <a:grpSpLocks/>
            </p:cNvGrpSpPr>
            <p:nvPr/>
          </p:nvGrpSpPr>
          <p:grpSpPr bwMode="auto">
            <a:xfrm>
              <a:off x="288" y="0"/>
              <a:ext cx="5098" cy="4316"/>
              <a:chOff x="288" y="0"/>
              <a:chExt cx="5098" cy="4316"/>
            </a:xfrm>
          </p:grpSpPr>
          <p:sp>
            <p:nvSpPr>
              <p:cNvPr id="28" name="Freeform 7">
                <a:extLst>
                  <a:ext uri="{FF2B5EF4-FFF2-40B4-BE49-F238E27FC236}">
                    <a16:creationId xmlns:a16="http://schemas.microsoft.com/office/drawing/2014/main" id="{0D9A5A49-8BAA-4154-8F3D-41760BB263E4}"/>
                  </a:ext>
                </a:extLst>
              </p:cNvPr>
              <p:cNvSpPr>
                <a:spLocks/>
              </p:cNvSpPr>
              <p:nvPr userDrawn="1"/>
            </p:nvSpPr>
            <p:spPr bwMode="hidden">
              <a:xfrm>
                <a:off x="2789" y="0"/>
                <a:ext cx="72" cy="4316"/>
              </a:xfrm>
              <a:custGeom>
                <a:avLst/>
                <a:gdLst>
                  <a:gd name="T0" fmla="*/ 0 w 72"/>
                  <a:gd name="T1" fmla="*/ 0 h 4316"/>
                  <a:gd name="T2" fmla="*/ 60 w 72"/>
                  <a:gd name="T3" fmla="*/ 4316 h 4316"/>
                  <a:gd name="T4" fmla="*/ 72 w 72"/>
                  <a:gd name="T5" fmla="*/ 4316 h 4316"/>
                  <a:gd name="T6" fmla="*/ 12 w 72"/>
                  <a:gd name="T7" fmla="*/ 0 h 4316"/>
                  <a:gd name="T8" fmla="*/ 0 w 72"/>
                  <a:gd name="T9" fmla="*/ 0 h 4316"/>
                  <a:gd name="T10" fmla="*/ 0 w 72"/>
                  <a:gd name="T11" fmla="*/ 0 h 4316"/>
                </a:gdLst>
                <a:ahLst/>
                <a:cxnLst>
                  <a:cxn ang="0">
                    <a:pos x="T0" y="T1"/>
                  </a:cxn>
                  <a:cxn ang="0">
                    <a:pos x="T2" y="T3"/>
                  </a:cxn>
                  <a:cxn ang="0">
                    <a:pos x="T4" y="T5"/>
                  </a:cxn>
                  <a:cxn ang="0">
                    <a:pos x="T6" y="T7"/>
                  </a:cxn>
                  <a:cxn ang="0">
                    <a:pos x="T8" y="T9"/>
                  </a:cxn>
                  <a:cxn ang="0">
                    <a:pos x="T10" y="T11"/>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a:noFill/>
              </a:ln>
            </p:spPr>
            <p:txBody>
              <a:bodyPr/>
              <a:lstStyle/>
              <a:p>
                <a:pPr>
                  <a:defRPr/>
                </a:pPr>
                <a:endParaRPr lang="en-US"/>
              </a:p>
            </p:txBody>
          </p:sp>
          <p:sp>
            <p:nvSpPr>
              <p:cNvPr id="29" name="Freeform 8">
                <a:extLst>
                  <a:ext uri="{FF2B5EF4-FFF2-40B4-BE49-F238E27FC236}">
                    <a16:creationId xmlns:a16="http://schemas.microsoft.com/office/drawing/2014/main" id="{A646BC4B-2D6B-4DF3-8BD6-07326EA3ECFA}"/>
                  </a:ext>
                </a:extLst>
              </p:cNvPr>
              <p:cNvSpPr>
                <a:spLocks/>
              </p:cNvSpPr>
              <p:nvPr userDrawn="1"/>
            </p:nvSpPr>
            <p:spPr bwMode="hidden">
              <a:xfrm>
                <a:off x="3089" y="0"/>
                <a:ext cx="174" cy="4316"/>
              </a:xfrm>
              <a:custGeom>
                <a:avLst/>
                <a:gdLst>
                  <a:gd name="T0" fmla="*/ 24 w 174"/>
                  <a:gd name="T1" fmla="*/ 0 h 4316"/>
                  <a:gd name="T2" fmla="*/ 12 w 174"/>
                  <a:gd name="T3" fmla="*/ 0 h 4316"/>
                  <a:gd name="T4" fmla="*/ 42 w 174"/>
                  <a:gd name="T5" fmla="*/ 216 h 4316"/>
                  <a:gd name="T6" fmla="*/ 72 w 174"/>
                  <a:gd name="T7" fmla="*/ 444 h 4316"/>
                  <a:gd name="T8" fmla="*/ 96 w 174"/>
                  <a:gd name="T9" fmla="*/ 689 h 4316"/>
                  <a:gd name="T10" fmla="*/ 120 w 174"/>
                  <a:gd name="T11" fmla="*/ 947 h 4316"/>
                  <a:gd name="T12" fmla="*/ 132 w 174"/>
                  <a:gd name="T13" fmla="*/ 1211 h 4316"/>
                  <a:gd name="T14" fmla="*/ 150 w 174"/>
                  <a:gd name="T15" fmla="*/ 1487 h 4316"/>
                  <a:gd name="T16" fmla="*/ 156 w 174"/>
                  <a:gd name="T17" fmla="*/ 1768 h 4316"/>
                  <a:gd name="T18" fmla="*/ 162 w 174"/>
                  <a:gd name="T19" fmla="*/ 2062 h 4316"/>
                  <a:gd name="T20" fmla="*/ 156 w 174"/>
                  <a:gd name="T21" fmla="*/ 2644 h 4316"/>
                  <a:gd name="T22" fmla="*/ 126 w 174"/>
                  <a:gd name="T23" fmla="*/ 3225 h 4316"/>
                  <a:gd name="T24" fmla="*/ 108 w 174"/>
                  <a:gd name="T25" fmla="*/ 3507 h 4316"/>
                  <a:gd name="T26" fmla="*/ 78 w 174"/>
                  <a:gd name="T27" fmla="*/ 3788 h 4316"/>
                  <a:gd name="T28" fmla="*/ 42 w 174"/>
                  <a:gd name="T29" fmla="*/ 4058 h 4316"/>
                  <a:gd name="T30" fmla="*/ 0 w 174"/>
                  <a:gd name="T31" fmla="*/ 4316 h 4316"/>
                  <a:gd name="T32" fmla="*/ 12 w 174"/>
                  <a:gd name="T33" fmla="*/ 4316 h 4316"/>
                  <a:gd name="T34" fmla="*/ 54 w 174"/>
                  <a:gd name="T35" fmla="*/ 4058 h 4316"/>
                  <a:gd name="T36" fmla="*/ 90 w 174"/>
                  <a:gd name="T37" fmla="*/ 3782 h 4316"/>
                  <a:gd name="T38" fmla="*/ 120 w 174"/>
                  <a:gd name="T39" fmla="*/ 3507 h 4316"/>
                  <a:gd name="T40" fmla="*/ 138 w 174"/>
                  <a:gd name="T41" fmla="*/ 3219 h 4316"/>
                  <a:gd name="T42" fmla="*/ 168 w 174"/>
                  <a:gd name="T43" fmla="*/ 2638 h 4316"/>
                  <a:gd name="T44" fmla="*/ 174 w 174"/>
                  <a:gd name="T45" fmla="*/ 2056 h 4316"/>
                  <a:gd name="T46" fmla="*/ 168 w 174"/>
                  <a:gd name="T47" fmla="*/ 1768 h 4316"/>
                  <a:gd name="T48" fmla="*/ 162 w 174"/>
                  <a:gd name="T49" fmla="*/ 1487 h 4316"/>
                  <a:gd name="T50" fmla="*/ 144 w 174"/>
                  <a:gd name="T51" fmla="*/ 1211 h 4316"/>
                  <a:gd name="T52" fmla="*/ 132 w 174"/>
                  <a:gd name="T53" fmla="*/ 941 h 4316"/>
                  <a:gd name="T54" fmla="*/ 108 w 174"/>
                  <a:gd name="T55" fmla="*/ 689 h 4316"/>
                  <a:gd name="T56" fmla="*/ 84 w 174"/>
                  <a:gd name="T57" fmla="*/ 444 h 4316"/>
                  <a:gd name="T58" fmla="*/ 54 w 174"/>
                  <a:gd name="T59" fmla="*/ 216 h 4316"/>
                  <a:gd name="T60" fmla="*/ 24 w 174"/>
                  <a:gd name="T61" fmla="*/ 0 h 4316"/>
                  <a:gd name="T62" fmla="*/ 24 w 174"/>
                  <a:gd name="T63"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a:noFill/>
              </a:ln>
            </p:spPr>
            <p:txBody>
              <a:bodyPr/>
              <a:lstStyle/>
              <a:p>
                <a:pPr>
                  <a:defRPr/>
                </a:pPr>
                <a:endParaRPr lang="en-US"/>
              </a:p>
            </p:txBody>
          </p:sp>
          <p:sp>
            <p:nvSpPr>
              <p:cNvPr id="30" name="Freeform 9">
                <a:extLst>
                  <a:ext uri="{FF2B5EF4-FFF2-40B4-BE49-F238E27FC236}">
                    <a16:creationId xmlns:a16="http://schemas.microsoft.com/office/drawing/2014/main" id="{3E6E73FB-A0E1-44F9-8B41-D20EB2061CAC}"/>
                  </a:ext>
                </a:extLst>
              </p:cNvPr>
              <p:cNvSpPr>
                <a:spLocks/>
              </p:cNvSpPr>
              <p:nvPr userDrawn="1"/>
            </p:nvSpPr>
            <p:spPr bwMode="hidden">
              <a:xfrm>
                <a:off x="3358" y="0"/>
                <a:ext cx="337" cy="4316"/>
              </a:xfrm>
              <a:custGeom>
                <a:avLst/>
                <a:gdLst>
                  <a:gd name="T0" fmla="*/ 329 w 335"/>
                  <a:gd name="T1" fmla="*/ 2014 h 4316"/>
                  <a:gd name="T2" fmla="*/ 317 w 335"/>
                  <a:gd name="T3" fmla="*/ 1726 h 4316"/>
                  <a:gd name="T4" fmla="*/ 293 w 335"/>
                  <a:gd name="T5" fmla="*/ 1445 h 4316"/>
                  <a:gd name="T6" fmla="*/ 263 w 335"/>
                  <a:gd name="T7" fmla="*/ 1175 h 4316"/>
                  <a:gd name="T8" fmla="*/ 228 w 335"/>
                  <a:gd name="T9" fmla="*/ 917 h 4316"/>
                  <a:gd name="T10" fmla="*/ 186 w 335"/>
                  <a:gd name="T11" fmla="*/ 665 h 4316"/>
                  <a:gd name="T12" fmla="*/ 132 w 335"/>
                  <a:gd name="T13" fmla="*/ 432 h 4316"/>
                  <a:gd name="T14" fmla="*/ 78 w 335"/>
                  <a:gd name="T15" fmla="*/ 204 h 4316"/>
                  <a:gd name="T16" fmla="*/ 12 w 335"/>
                  <a:gd name="T17" fmla="*/ 0 h 4316"/>
                  <a:gd name="T18" fmla="*/ 0 w 335"/>
                  <a:gd name="T19" fmla="*/ 0 h 4316"/>
                  <a:gd name="T20" fmla="*/ 66 w 335"/>
                  <a:gd name="T21" fmla="*/ 204 h 4316"/>
                  <a:gd name="T22" fmla="*/ 120 w 335"/>
                  <a:gd name="T23" fmla="*/ 432 h 4316"/>
                  <a:gd name="T24" fmla="*/ 174 w 335"/>
                  <a:gd name="T25" fmla="*/ 665 h 4316"/>
                  <a:gd name="T26" fmla="*/ 216 w 335"/>
                  <a:gd name="T27" fmla="*/ 917 h 4316"/>
                  <a:gd name="T28" fmla="*/ 251 w 335"/>
                  <a:gd name="T29" fmla="*/ 1175 h 4316"/>
                  <a:gd name="T30" fmla="*/ 281 w 335"/>
                  <a:gd name="T31" fmla="*/ 1445 h 4316"/>
                  <a:gd name="T32" fmla="*/ 305 w 335"/>
                  <a:gd name="T33" fmla="*/ 1726 h 4316"/>
                  <a:gd name="T34" fmla="*/ 317 w 335"/>
                  <a:gd name="T35" fmla="*/ 2014 h 4316"/>
                  <a:gd name="T36" fmla="*/ 323 w 335"/>
                  <a:gd name="T37" fmla="*/ 2314 h 4316"/>
                  <a:gd name="T38" fmla="*/ 317 w 335"/>
                  <a:gd name="T39" fmla="*/ 2608 h 4316"/>
                  <a:gd name="T40" fmla="*/ 305 w 335"/>
                  <a:gd name="T41" fmla="*/ 2907 h 4316"/>
                  <a:gd name="T42" fmla="*/ 281 w 335"/>
                  <a:gd name="T43" fmla="*/ 3201 h 4316"/>
                  <a:gd name="T44" fmla="*/ 257 w 335"/>
                  <a:gd name="T45" fmla="*/ 3489 h 4316"/>
                  <a:gd name="T46" fmla="*/ 216 w 335"/>
                  <a:gd name="T47" fmla="*/ 3777 h 4316"/>
                  <a:gd name="T48" fmla="*/ 174 w 335"/>
                  <a:gd name="T49" fmla="*/ 4052 h 4316"/>
                  <a:gd name="T50" fmla="*/ 120 w 335"/>
                  <a:gd name="T51" fmla="*/ 4316 h 4316"/>
                  <a:gd name="T52" fmla="*/ 132 w 335"/>
                  <a:gd name="T53" fmla="*/ 4316 h 4316"/>
                  <a:gd name="T54" fmla="*/ 186 w 335"/>
                  <a:gd name="T55" fmla="*/ 4052 h 4316"/>
                  <a:gd name="T56" fmla="*/ 228 w 335"/>
                  <a:gd name="T57" fmla="*/ 3777 h 4316"/>
                  <a:gd name="T58" fmla="*/ 269 w 335"/>
                  <a:gd name="T59" fmla="*/ 3489 h 4316"/>
                  <a:gd name="T60" fmla="*/ 293 w 335"/>
                  <a:gd name="T61" fmla="*/ 3201 h 4316"/>
                  <a:gd name="T62" fmla="*/ 317 w 335"/>
                  <a:gd name="T63" fmla="*/ 2907 h 4316"/>
                  <a:gd name="T64" fmla="*/ 329 w 335"/>
                  <a:gd name="T65" fmla="*/ 2608 h 4316"/>
                  <a:gd name="T66" fmla="*/ 335 w 335"/>
                  <a:gd name="T67" fmla="*/ 2314 h 4316"/>
                  <a:gd name="T68" fmla="*/ 329 w 335"/>
                  <a:gd name="T69" fmla="*/ 2014 h 4316"/>
                  <a:gd name="T70" fmla="*/ 329 w 335"/>
                  <a:gd name="T71" fmla="*/ 201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a:noFill/>
              </a:ln>
            </p:spPr>
            <p:txBody>
              <a:bodyPr/>
              <a:lstStyle/>
              <a:p>
                <a:pPr>
                  <a:defRPr/>
                </a:pPr>
                <a:endParaRPr lang="en-US"/>
              </a:p>
            </p:txBody>
          </p:sp>
          <p:sp>
            <p:nvSpPr>
              <p:cNvPr id="31" name="Freeform 10">
                <a:extLst>
                  <a:ext uri="{FF2B5EF4-FFF2-40B4-BE49-F238E27FC236}">
                    <a16:creationId xmlns:a16="http://schemas.microsoft.com/office/drawing/2014/main" id="{2C715844-6882-48C3-9817-D3F5DFCB050E}"/>
                  </a:ext>
                </a:extLst>
              </p:cNvPr>
              <p:cNvSpPr>
                <a:spLocks/>
              </p:cNvSpPr>
              <p:nvPr userDrawn="1"/>
            </p:nvSpPr>
            <p:spPr bwMode="hidden">
              <a:xfrm>
                <a:off x="3676" y="0"/>
                <a:ext cx="427" cy="4316"/>
              </a:xfrm>
              <a:custGeom>
                <a:avLst/>
                <a:gdLst>
                  <a:gd name="T0" fmla="*/ 413 w 425"/>
                  <a:gd name="T1" fmla="*/ 1924 h 4316"/>
                  <a:gd name="T2" fmla="*/ 395 w 425"/>
                  <a:gd name="T3" fmla="*/ 1690 h 4316"/>
                  <a:gd name="T4" fmla="*/ 365 w 425"/>
                  <a:gd name="T5" fmla="*/ 1457 h 4316"/>
                  <a:gd name="T6" fmla="*/ 329 w 425"/>
                  <a:gd name="T7" fmla="*/ 1229 h 4316"/>
                  <a:gd name="T8" fmla="*/ 281 w 425"/>
                  <a:gd name="T9" fmla="*/ 1001 h 4316"/>
                  <a:gd name="T10" fmla="*/ 227 w 425"/>
                  <a:gd name="T11" fmla="*/ 761 h 4316"/>
                  <a:gd name="T12" fmla="*/ 162 w 425"/>
                  <a:gd name="T13" fmla="*/ 522 h 4316"/>
                  <a:gd name="T14" fmla="*/ 90 w 425"/>
                  <a:gd name="T15" fmla="*/ 270 h 4316"/>
                  <a:gd name="T16" fmla="*/ 12 w 425"/>
                  <a:gd name="T17" fmla="*/ 0 h 4316"/>
                  <a:gd name="T18" fmla="*/ 0 w 425"/>
                  <a:gd name="T19" fmla="*/ 0 h 4316"/>
                  <a:gd name="T20" fmla="*/ 84 w 425"/>
                  <a:gd name="T21" fmla="*/ 270 h 4316"/>
                  <a:gd name="T22" fmla="*/ 156 w 425"/>
                  <a:gd name="T23" fmla="*/ 522 h 4316"/>
                  <a:gd name="T24" fmla="*/ 216 w 425"/>
                  <a:gd name="T25" fmla="*/ 767 h 4316"/>
                  <a:gd name="T26" fmla="*/ 275 w 425"/>
                  <a:gd name="T27" fmla="*/ 1001 h 4316"/>
                  <a:gd name="T28" fmla="*/ 317 w 425"/>
                  <a:gd name="T29" fmla="*/ 1235 h 4316"/>
                  <a:gd name="T30" fmla="*/ 353 w 425"/>
                  <a:gd name="T31" fmla="*/ 1463 h 4316"/>
                  <a:gd name="T32" fmla="*/ 383 w 425"/>
                  <a:gd name="T33" fmla="*/ 1690 h 4316"/>
                  <a:gd name="T34" fmla="*/ 401 w 425"/>
                  <a:gd name="T35" fmla="*/ 1924 h 4316"/>
                  <a:gd name="T36" fmla="*/ 413 w 425"/>
                  <a:gd name="T37" fmla="*/ 2188 h 4316"/>
                  <a:gd name="T38" fmla="*/ 407 w 425"/>
                  <a:gd name="T39" fmla="*/ 2458 h 4316"/>
                  <a:gd name="T40" fmla="*/ 395 w 425"/>
                  <a:gd name="T41" fmla="*/ 2733 h 4316"/>
                  <a:gd name="T42" fmla="*/ 365 w 425"/>
                  <a:gd name="T43" fmla="*/ 3021 h 4316"/>
                  <a:gd name="T44" fmla="*/ 329 w 425"/>
                  <a:gd name="T45" fmla="*/ 3321 h 4316"/>
                  <a:gd name="T46" fmla="*/ 275 w 425"/>
                  <a:gd name="T47" fmla="*/ 3639 h 4316"/>
                  <a:gd name="T48" fmla="*/ 204 w 425"/>
                  <a:gd name="T49" fmla="*/ 3968 h 4316"/>
                  <a:gd name="T50" fmla="*/ 126 w 425"/>
                  <a:gd name="T51" fmla="*/ 4316 h 4316"/>
                  <a:gd name="T52" fmla="*/ 138 w 425"/>
                  <a:gd name="T53" fmla="*/ 4316 h 4316"/>
                  <a:gd name="T54" fmla="*/ 216 w 425"/>
                  <a:gd name="T55" fmla="*/ 3968 h 4316"/>
                  <a:gd name="T56" fmla="*/ 287 w 425"/>
                  <a:gd name="T57" fmla="*/ 3639 h 4316"/>
                  <a:gd name="T58" fmla="*/ 341 w 425"/>
                  <a:gd name="T59" fmla="*/ 3321 h 4316"/>
                  <a:gd name="T60" fmla="*/ 377 w 425"/>
                  <a:gd name="T61" fmla="*/ 3021 h 4316"/>
                  <a:gd name="T62" fmla="*/ 407 w 425"/>
                  <a:gd name="T63" fmla="*/ 2733 h 4316"/>
                  <a:gd name="T64" fmla="*/ 419 w 425"/>
                  <a:gd name="T65" fmla="*/ 2458 h 4316"/>
                  <a:gd name="T66" fmla="*/ 425 w 425"/>
                  <a:gd name="T67" fmla="*/ 2188 h 4316"/>
                  <a:gd name="T68" fmla="*/ 413 w 425"/>
                  <a:gd name="T69" fmla="*/ 1924 h 4316"/>
                  <a:gd name="T70" fmla="*/ 413 w 425"/>
                  <a:gd name="T71" fmla="*/ 192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a:noFill/>
              </a:ln>
            </p:spPr>
            <p:txBody>
              <a:bodyPr/>
              <a:lstStyle/>
              <a:p>
                <a:pPr>
                  <a:defRPr/>
                </a:pPr>
                <a:endParaRPr lang="en-US"/>
              </a:p>
            </p:txBody>
          </p:sp>
          <p:sp>
            <p:nvSpPr>
              <p:cNvPr id="32" name="Freeform 11">
                <a:extLst>
                  <a:ext uri="{FF2B5EF4-FFF2-40B4-BE49-F238E27FC236}">
                    <a16:creationId xmlns:a16="http://schemas.microsoft.com/office/drawing/2014/main" id="{383B03EC-5FF6-4EDD-926C-63A248EB7AC3}"/>
                  </a:ext>
                </a:extLst>
              </p:cNvPr>
              <p:cNvSpPr>
                <a:spLocks/>
              </p:cNvSpPr>
              <p:nvPr userDrawn="1"/>
            </p:nvSpPr>
            <p:spPr bwMode="hidden">
              <a:xfrm>
                <a:off x="3946" y="0"/>
                <a:ext cx="558" cy="4316"/>
              </a:xfrm>
              <a:custGeom>
                <a:avLst/>
                <a:gdLst>
                  <a:gd name="T0" fmla="*/ 556 w 556"/>
                  <a:gd name="T1" fmla="*/ 2020 h 4316"/>
                  <a:gd name="T2" fmla="*/ 538 w 556"/>
                  <a:gd name="T3" fmla="*/ 1732 h 4316"/>
                  <a:gd name="T4" fmla="*/ 503 w 556"/>
                  <a:gd name="T5" fmla="*/ 1445 h 4316"/>
                  <a:gd name="T6" fmla="*/ 455 w 556"/>
                  <a:gd name="T7" fmla="*/ 1175 h 4316"/>
                  <a:gd name="T8" fmla="*/ 395 w 556"/>
                  <a:gd name="T9" fmla="*/ 911 h 4316"/>
                  <a:gd name="T10" fmla="*/ 317 w 556"/>
                  <a:gd name="T11" fmla="*/ 659 h 4316"/>
                  <a:gd name="T12" fmla="*/ 228 w 556"/>
                  <a:gd name="T13" fmla="*/ 426 h 4316"/>
                  <a:gd name="T14" fmla="*/ 126 w 556"/>
                  <a:gd name="T15" fmla="*/ 204 h 4316"/>
                  <a:gd name="T16" fmla="*/ 12 w 556"/>
                  <a:gd name="T17" fmla="*/ 0 h 4316"/>
                  <a:gd name="T18" fmla="*/ 0 w 556"/>
                  <a:gd name="T19" fmla="*/ 0 h 4316"/>
                  <a:gd name="T20" fmla="*/ 114 w 556"/>
                  <a:gd name="T21" fmla="*/ 204 h 4316"/>
                  <a:gd name="T22" fmla="*/ 216 w 556"/>
                  <a:gd name="T23" fmla="*/ 426 h 4316"/>
                  <a:gd name="T24" fmla="*/ 305 w 556"/>
                  <a:gd name="T25" fmla="*/ 659 h 4316"/>
                  <a:gd name="T26" fmla="*/ 383 w 556"/>
                  <a:gd name="T27" fmla="*/ 911 h 4316"/>
                  <a:gd name="T28" fmla="*/ 443 w 556"/>
                  <a:gd name="T29" fmla="*/ 1175 h 4316"/>
                  <a:gd name="T30" fmla="*/ 491 w 556"/>
                  <a:gd name="T31" fmla="*/ 1445 h 4316"/>
                  <a:gd name="T32" fmla="*/ 526 w 556"/>
                  <a:gd name="T33" fmla="*/ 1732 h 4316"/>
                  <a:gd name="T34" fmla="*/ 544 w 556"/>
                  <a:gd name="T35" fmla="*/ 2020 h 4316"/>
                  <a:gd name="T36" fmla="*/ 544 w 556"/>
                  <a:gd name="T37" fmla="*/ 2326 h 4316"/>
                  <a:gd name="T38" fmla="*/ 532 w 556"/>
                  <a:gd name="T39" fmla="*/ 2632 h 4316"/>
                  <a:gd name="T40" fmla="*/ 503 w 556"/>
                  <a:gd name="T41" fmla="*/ 2931 h 4316"/>
                  <a:gd name="T42" fmla="*/ 455 w 556"/>
                  <a:gd name="T43" fmla="*/ 3225 h 4316"/>
                  <a:gd name="T44" fmla="*/ 389 w 556"/>
                  <a:gd name="T45" fmla="*/ 3513 h 4316"/>
                  <a:gd name="T46" fmla="*/ 311 w 556"/>
                  <a:gd name="T47" fmla="*/ 3788 h 4316"/>
                  <a:gd name="T48" fmla="*/ 216 w 556"/>
                  <a:gd name="T49" fmla="*/ 4058 h 4316"/>
                  <a:gd name="T50" fmla="*/ 102 w 556"/>
                  <a:gd name="T51" fmla="*/ 4316 h 4316"/>
                  <a:gd name="T52" fmla="*/ 114 w 556"/>
                  <a:gd name="T53" fmla="*/ 4316 h 4316"/>
                  <a:gd name="T54" fmla="*/ 228 w 556"/>
                  <a:gd name="T55" fmla="*/ 4058 h 4316"/>
                  <a:gd name="T56" fmla="*/ 323 w 556"/>
                  <a:gd name="T57" fmla="*/ 3788 h 4316"/>
                  <a:gd name="T58" fmla="*/ 401 w 556"/>
                  <a:gd name="T59" fmla="*/ 3513 h 4316"/>
                  <a:gd name="T60" fmla="*/ 467 w 556"/>
                  <a:gd name="T61" fmla="*/ 3225 h 4316"/>
                  <a:gd name="T62" fmla="*/ 515 w 556"/>
                  <a:gd name="T63" fmla="*/ 2931 h 4316"/>
                  <a:gd name="T64" fmla="*/ 544 w 556"/>
                  <a:gd name="T65" fmla="*/ 2632 h 4316"/>
                  <a:gd name="T66" fmla="*/ 556 w 556"/>
                  <a:gd name="T67" fmla="*/ 2326 h 4316"/>
                  <a:gd name="T68" fmla="*/ 556 w 556"/>
                  <a:gd name="T69" fmla="*/ 2020 h 4316"/>
                  <a:gd name="T70" fmla="*/ 556 w 556"/>
                  <a:gd name="T71" fmla="*/ 202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a:noFill/>
              </a:ln>
            </p:spPr>
            <p:txBody>
              <a:bodyPr/>
              <a:lstStyle/>
              <a:p>
                <a:pPr>
                  <a:defRPr/>
                </a:pPr>
                <a:endParaRPr lang="en-US"/>
              </a:p>
            </p:txBody>
          </p:sp>
          <p:sp>
            <p:nvSpPr>
              <p:cNvPr id="33" name="Freeform 12">
                <a:extLst>
                  <a:ext uri="{FF2B5EF4-FFF2-40B4-BE49-F238E27FC236}">
                    <a16:creationId xmlns:a16="http://schemas.microsoft.com/office/drawing/2014/main" id="{46094623-F19F-4B8B-8B9D-EECA1EF38E01}"/>
                  </a:ext>
                </a:extLst>
              </p:cNvPr>
              <p:cNvSpPr>
                <a:spLocks/>
              </p:cNvSpPr>
              <p:nvPr userDrawn="1"/>
            </p:nvSpPr>
            <p:spPr bwMode="hidden">
              <a:xfrm>
                <a:off x="4246" y="0"/>
                <a:ext cx="690" cy="4316"/>
              </a:xfrm>
              <a:custGeom>
                <a:avLst/>
                <a:gdLst>
                  <a:gd name="T0" fmla="*/ 688 w 688"/>
                  <a:gd name="T1" fmla="*/ 2086 h 4316"/>
                  <a:gd name="T2" fmla="*/ 670 w 688"/>
                  <a:gd name="T3" fmla="*/ 1810 h 4316"/>
                  <a:gd name="T4" fmla="*/ 634 w 688"/>
                  <a:gd name="T5" fmla="*/ 1541 h 4316"/>
                  <a:gd name="T6" fmla="*/ 574 w 688"/>
                  <a:gd name="T7" fmla="*/ 1271 h 4316"/>
                  <a:gd name="T8" fmla="*/ 497 w 688"/>
                  <a:gd name="T9" fmla="*/ 1007 h 4316"/>
                  <a:gd name="T10" fmla="*/ 401 w 688"/>
                  <a:gd name="T11" fmla="*/ 749 h 4316"/>
                  <a:gd name="T12" fmla="*/ 293 w 688"/>
                  <a:gd name="T13" fmla="*/ 492 h 4316"/>
                  <a:gd name="T14" fmla="*/ 162 w 688"/>
                  <a:gd name="T15" fmla="*/ 240 h 4316"/>
                  <a:gd name="T16" fmla="*/ 12 w 688"/>
                  <a:gd name="T17" fmla="*/ 0 h 4316"/>
                  <a:gd name="T18" fmla="*/ 0 w 688"/>
                  <a:gd name="T19" fmla="*/ 0 h 4316"/>
                  <a:gd name="T20" fmla="*/ 150 w 688"/>
                  <a:gd name="T21" fmla="*/ 240 h 4316"/>
                  <a:gd name="T22" fmla="*/ 281 w 688"/>
                  <a:gd name="T23" fmla="*/ 492 h 4316"/>
                  <a:gd name="T24" fmla="*/ 389 w 688"/>
                  <a:gd name="T25" fmla="*/ 749 h 4316"/>
                  <a:gd name="T26" fmla="*/ 485 w 688"/>
                  <a:gd name="T27" fmla="*/ 1007 h 4316"/>
                  <a:gd name="T28" fmla="*/ 562 w 688"/>
                  <a:gd name="T29" fmla="*/ 1271 h 4316"/>
                  <a:gd name="T30" fmla="*/ 622 w 688"/>
                  <a:gd name="T31" fmla="*/ 1541 h 4316"/>
                  <a:gd name="T32" fmla="*/ 658 w 688"/>
                  <a:gd name="T33" fmla="*/ 1810 h 4316"/>
                  <a:gd name="T34" fmla="*/ 676 w 688"/>
                  <a:gd name="T35" fmla="*/ 2086 h 4316"/>
                  <a:gd name="T36" fmla="*/ 676 w 688"/>
                  <a:gd name="T37" fmla="*/ 2368 h 4316"/>
                  <a:gd name="T38" fmla="*/ 658 w 688"/>
                  <a:gd name="T39" fmla="*/ 2650 h 4316"/>
                  <a:gd name="T40" fmla="*/ 616 w 688"/>
                  <a:gd name="T41" fmla="*/ 2931 h 4316"/>
                  <a:gd name="T42" fmla="*/ 556 w 688"/>
                  <a:gd name="T43" fmla="*/ 3213 h 4316"/>
                  <a:gd name="T44" fmla="*/ 473 w 688"/>
                  <a:gd name="T45" fmla="*/ 3495 h 4316"/>
                  <a:gd name="T46" fmla="*/ 371 w 688"/>
                  <a:gd name="T47" fmla="*/ 3777 h 4316"/>
                  <a:gd name="T48" fmla="*/ 251 w 688"/>
                  <a:gd name="T49" fmla="*/ 4046 h 4316"/>
                  <a:gd name="T50" fmla="*/ 114 w 688"/>
                  <a:gd name="T51" fmla="*/ 4316 h 4316"/>
                  <a:gd name="T52" fmla="*/ 126 w 688"/>
                  <a:gd name="T53" fmla="*/ 4316 h 4316"/>
                  <a:gd name="T54" fmla="*/ 263 w 688"/>
                  <a:gd name="T55" fmla="*/ 4046 h 4316"/>
                  <a:gd name="T56" fmla="*/ 383 w 688"/>
                  <a:gd name="T57" fmla="*/ 3777 h 4316"/>
                  <a:gd name="T58" fmla="*/ 485 w 688"/>
                  <a:gd name="T59" fmla="*/ 3495 h 4316"/>
                  <a:gd name="T60" fmla="*/ 568 w 688"/>
                  <a:gd name="T61" fmla="*/ 3219 h 4316"/>
                  <a:gd name="T62" fmla="*/ 628 w 688"/>
                  <a:gd name="T63" fmla="*/ 2937 h 4316"/>
                  <a:gd name="T64" fmla="*/ 670 w 688"/>
                  <a:gd name="T65" fmla="*/ 2656 h 4316"/>
                  <a:gd name="T66" fmla="*/ 688 w 688"/>
                  <a:gd name="T67" fmla="*/ 2368 h 4316"/>
                  <a:gd name="T68" fmla="*/ 688 w 688"/>
                  <a:gd name="T69" fmla="*/ 2086 h 4316"/>
                  <a:gd name="T70" fmla="*/ 688 w 688"/>
                  <a:gd name="T71" fmla="*/ 208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a:noFill/>
              </a:ln>
            </p:spPr>
            <p:txBody>
              <a:bodyPr/>
              <a:lstStyle/>
              <a:p>
                <a:pPr>
                  <a:defRPr/>
                </a:pPr>
                <a:endParaRPr lang="en-US"/>
              </a:p>
            </p:txBody>
          </p:sp>
          <p:sp>
            <p:nvSpPr>
              <p:cNvPr id="34" name="Freeform 13">
                <a:extLst>
                  <a:ext uri="{FF2B5EF4-FFF2-40B4-BE49-F238E27FC236}">
                    <a16:creationId xmlns:a16="http://schemas.microsoft.com/office/drawing/2014/main" id="{57C3E699-2296-452A-A8DF-67BCC36EA622}"/>
                  </a:ext>
                </a:extLst>
              </p:cNvPr>
              <p:cNvSpPr>
                <a:spLocks/>
              </p:cNvSpPr>
              <p:nvPr userDrawn="1"/>
            </p:nvSpPr>
            <p:spPr bwMode="hidden">
              <a:xfrm>
                <a:off x="4522" y="0"/>
                <a:ext cx="864" cy="4316"/>
              </a:xfrm>
              <a:custGeom>
                <a:avLst/>
                <a:gdLst>
                  <a:gd name="T0" fmla="*/ 855 w 861"/>
                  <a:gd name="T1" fmla="*/ 2128 h 4316"/>
                  <a:gd name="T2" fmla="*/ 831 w 861"/>
                  <a:gd name="T3" fmla="*/ 1834 h 4316"/>
                  <a:gd name="T4" fmla="*/ 808 w 861"/>
                  <a:gd name="T5" fmla="*/ 1684 h 4316"/>
                  <a:gd name="T6" fmla="*/ 784 w 861"/>
                  <a:gd name="T7" fmla="*/ 1541 h 4316"/>
                  <a:gd name="T8" fmla="*/ 748 w 861"/>
                  <a:gd name="T9" fmla="*/ 1397 h 4316"/>
                  <a:gd name="T10" fmla="*/ 712 w 861"/>
                  <a:gd name="T11" fmla="*/ 1253 h 4316"/>
                  <a:gd name="T12" fmla="*/ 664 w 861"/>
                  <a:gd name="T13" fmla="*/ 1115 h 4316"/>
                  <a:gd name="T14" fmla="*/ 610 w 861"/>
                  <a:gd name="T15" fmla="*/ 977 h 4316"/>
                  <a:gd name="T16" fmla="*/ 491 w 861"/>
                  <a:gd name="T17" fmla="*/ 719 h 4316"/>
                  <a:gd name="T18" fmla="*/ 353 w 861"/>
                  <a:gd name="T19" fmla="*/ 468 h 4316"/>
                  <a:gd name="T20" fmla="*/ 192 w 861"/>
                  <a:gd name="T21" fmla="*/ 228 h 4316"/>
                  <a:gd name="T22" fmla="*/ 12 w 861"/>
                  <a:gd name="T23" fmla="*/ 0 h 4316"/>
                  <a:gd name="T24" fmla="*/ 0 w 861"/>
                  <a:gd name="T25" fmla="*/ 0 h 4316"/>
                  <a:gd name="T26" fmla="*/ 180 w 861"/>
                  <a:gd name="T27" fmla="*/ 228 h 4316"/>
                  <a:gd name="T28" fmla="*/ 341 w 861"/>
                  <a:gd name="T29" fmla="*/ 468 h 4316"/>
                  <a:gd name="T30" fmla="*/ 479 w 861"/>
                  <a:gd name="T31" fmla="*/ 719 h 4316"/>
                  <a:gd name="T32" fmla="*/ 598 w 861"/>
                  <a:gd name="T33" fmla="*/ 983 h 4316"/>
                  <a:gd name="T34" fmla="*/ 652 w 861"/>
                  <a:gd name="T35" fmla="*/ 1121 h 4316"/>
                  <a:gd name="T36" fmla="*/ 700 w 861"/>
                  <a:gd name="T37" fmla="*/ 1259 h 4316"/>
                  <a:gd name="T38" fmla="*/ 736 w 861"/>
                  <a:gd name="T39" fmla="*/ 1403 h 4316"/>
                  <a:gd name="T40" fmla="*/ 772 w 861"/>
                  <a:gd name="T41" fmla="*/ 1547 h 4316"/>
                  <a:gd name="T42" fmla="*/ 802 w 861"/>
                  <a:gd name="T43" fmla="*/ 1690 h 4316"/>
                  <a:gd name="T44" fmla="*/ 819 w 861"/>
                  <a:gd name="T45" fmla="*/ 1834 h 4316"/>
                  <a:gd name="T46" fmla="*/ 837 w 861"/>
                  <a:gd name="T47" fmla="*/ 1984 h 4316"/>
                  <a:gd name="T48" fmla="*/ 843 w 861"/>
                  <a:gd name="T49" fmla="*/ 2128 h 4316"/>
                  <a:gd name="T50" fmla="*/ 849 w 861"/>
                  <a:gd name="T51" fmla="*/ 2278 h 4316"/>
                  <a:gd name="T52" fmla="*/ 843 w 861"/>
                  <a:gd name="T53" fmla="*/ 2428 h 4316"/>
                  <a:gd name="T54" fmla="*/ 831 w 861"/>
                  <a:gd name="T55" fmla="*/ 2572 h 4316"/>
                  <a:gd name="T56" fmla="*/ 819 w 861"/>
                  <a:gd name="T57" fmla="*/ 2721 h 4316"/>
                  <a:gd name="T58" fmla="*/ 796 w 861"/>
                  <a:gd name="T59" fmla="*/ 2865 h 4316"/>
                  <a:gd name="T60" fmla="*/ 766 w 861"/>
                  <a:gd name="T61" fmla="*/ 3015 h 4316"/>
                  <a:gd name="T62" fmla="*/ 724 w 861"/>
                  <a:gd name="T63" fmla="*/ 3159 h 4316"/>
                  <a:gd name="T64" fmla="*/ 682 w 861"/>
                  <a:gd name="T65" fmla="*/ 3303 h 4316"/>
                  <a:gd name="T66" fmla="*/ 586 w 861"/>
                  <a:gd name="T67" fmla="*/ 3567 h 4316"/>
                  <a:gd name="T68" fmla="*/ 473 w 861"/>
                  <a:gd name="T69" fmla="*/ 3824 h 4316"/>
                  <a:gd name="T70" fmla="*/ 335 w 861"/>
                  <a:gd name="T71" fmla="*/ 4076 h 4316"/>
                  <a:gd name="T72" fmla="*/ 180 w 861"/>
                  <a:gd name="T73" fmla="*/ 4316 h 4316"/>
                  <a:gd name="T74" fmla="*/ 192 w 861"/>
                  <a:gd name="T75" fmla="*/ 4316 h 4316"/>
                  <a:gd name="T76" fmla="*/ 347 w 861"/>
                  <a:gd name="T77" fmla="*/ 4076 h 4316"/>
                  <a:gd name="T78" fmla="*/ 485 w 861"/>
                  <a:gd name="T79" fmla="*/ 3824 h 4316"/>
                  <a:gd name="T80" fmla="*/ 598 w 861"/>
                  <a:gd name="T81" fmla="*/ 3573 h 4316"/>
                  <a:gd name="T82" fmla="*/ 694 w 861"/>
                  <a:gd name="T83" fmla="*/ 3309 h 4316"/>
                  <a:gd name="T84" fmla="*/ 736 w 861"/>
                  <a:gd name="T85" fmla="*/ 3165 h 4316"/>
                  <a:gd name="T86" fmla="*/ 778 w 861"/>
                  <a:gd name="T87" fmla="*/ 3021 h 4316"/>
                  <a:gd name="T88" fmla="*/ 808 w 861"/>
                  <a:gd name="T89" fmla="*/ 2871 h 4316"/>
                  <a:gd name="T90" fmla="*/ 831 w 861"/>
                  <a:gd name="T91" fmla="*/ 2727 h 4316"/>
                  <a:gd name="T92" fmla="*/ 843 w 861"/>
                  <a:gd name="T93" fmla="*/ 2578 h 4316"/>
                  <a:gd name="T94" fmla="*/ 855 w 861"/>
                  <a:gd name="T95" fmla="*/ 2428 h 4316"/>
                  <a:gd name="T96" fmla="*/ 861 w 861"/>
                  <a:gd name="T97" fmla="*/ 2278 h 4316"/>
                  <a:gd name="T98" fmla="*/ 855 w 861"/>
                  <a:gd name="T99" fmla="*/ 2128 h 4316"/>
                  <a:gd name="T100" fmla="*/ 855 w 861"/>
                  <a:gd name="T101" fmla="*/ 212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a:noFill/>
              </a:ln>
            </p:spPr>
            <p:txBody>
              <a:bodyPr/>
              <a:lstStyle/>
              <a:p>
                <a:pPr>
                  <a:defRPr/>
                </a:pPr>
                <a:endParaRPr lang="en-US"/>
              </a:p>
            </p:txBody>
          </p:sp>
          <p:sp>
            <p:nvSpPr>
              <p:cNvPr id="35" name="Freeform 14">
                <a:extLst>
                  <a:ext uri="{FF2B5EF4-FFF2-40B4-BE49-F238E27FC236}">
                    <a16:creationId xmlns:a16="http://schemas.microsoft.com/office/drawing/2014/main" id="{6B2EC673-687B-4CB2-8FA5-817FED06ED7D}"/>
                  </a:ext>
                </a:extLst>
              </p:cNvPr>
              <p:cNvSpPr>
                <a:spLocks/>
              </p:cNvSpPr>
              <p:nvPr userDrawn="1"/>
            </p:nvSpPr>
            <p:spPr bwMode="hidden">
              <a:xfrm>
                <a:off x="2399" y="0"/>
                <a:ext cx="150" cy="4316"/>
              </a:xfrm>
              <a:custGeom>
                <a:avLst/>
                <a:gdLst>
                  <a:gd name="T0" fmla="*/ 18 w 149"/>
                  <a:gd name="T1" fmla="*/ 1942 h 4316"/>
                  <a:gd name="T2" fmla="*/ 30 w 149"/>
                  <a:gd name="T3" fmla="*/ 1630 h 4316"/>
                  <a:gd name="T4" fmla="*/ 42 w 149"/>
                  <a:gd name="T5" fmla="*/ 1331 h 4316"/>
                  <a:gd name="T6" fmla="*/ 59 w 149"/>
                  <a:gd name="T7" fmla="*/ 1055 h 4316"/>
                  <a:gd name="T8" fmla="*/ 77 w 149"/>
                  <a:gd name="T9" fmla="*/ 791 h 4316"/>
                  <a:gd name="T10" fmla="*/ 83 w 149"/>
                  <a:gd name="T11" fmla="*/ 671 h 4316"/>
                  <a:gd name="T12" fmla="*/ 95 w 149"/>
                  <a:gd name="T13" fmla="*/ 557 h 4316"/>
                  <a:gd name="T14" fmla="*/ 107 w 149"/>
                  <a:gd name="T15" fmla="*/ 444 h 4316"/>
                  <a:gd name="T16" fmla="*/ 113 w 149"/>
                  <a:gd name="T17" fmla="*/ 342 h 4316"/>
                  <a:gd name="T18" fmla="*/ 125 w 149"/>
                  <a:gd name="T19" fmla="*/ 246 h 4316"/>
                  <a:gd name="T20" fmla="*/ 131 w 149"/>
                  <a:gd name="T21" fmla="*/ 156 h 4316"/>
                  <a:gd name="T22" fmla="*/ 143 w 149"/>
                  <a:gd name="T23" fmla="*/ 72 h 4316"/>
                  <a:gd name="T24" fmla="*/ 149 w 149"/>
                  <a:gd name="T25" fmla="*/ 0 h 4316"/>
                  <a:gd name="T26" fmla="*/ 137 w 149"/>
                  <a:gd name="T27" fmla="*/ 0 h 4316"/>
                  <a:gd name="T28" fmla="*/ 131 w 149"/>
                  <a:gd name="T29" fmla="*/ 72 h 4316"/>
                  <a:gd name="T30" fmla="*/ 119 w 149"/>
                  <a:gd name="T31" fmla="*/ 156 h 4316"/>
                  <a:gd name="T32" fmla="*/ 113 w 149"/>
                  <a:gd name="T33" fmla="*/ 246 h 4316"/>
                  <a:gd name="T34" fmla="*/ 101 w 149"/>
                  <a:gd name="T35" fmla="*/ 342 h 4316"/>
                  <a:gd name="T36" fmla="*/ 95 w 149"/>
                  <a:gd name="T37" fmla="*/ 444 h 4316"/>
                  <a:gd name="T38" fmla="*/ 83 w 149"/>
                  <a:gd name="T39" fmla="*/ 557 h 4316"/>
                  <a:gd name="T40" fmla="*/ 71 w 149"/>
                  <a:gd name="T41" fmla="*/ 671 h 4316"/>
                  <a:gd name="T42" fmla="*/ 65 w 149"/>
                  <a:gd name="T43" fmla="*/ 791 h 4316"/>
                  <a:gd name="T44" fmla="*/ 48 w 149"/>
                  <a:gd name="T45" fmla="*/ 1055 h 4316"/>
                  <a:gd name="T46" fmla="*/ 30 w 149"/>
                  <a:gd name="T47" fmla="*/ 1331 h 4316"/>
                  <a:gd name="T48" fmla="*/ 18 w 149"/>
                  <a:gd name="T49" fmla="*/ 1630 h 4316"/>
                  <a:gd name="T50" fmla="*/ 6 w 149"/>
                  <a:gd name="T51" fmla="*/ 1942 h 4316"/>
                  <a:gd name="T52" fmla="*/ 0 w 149"/>
                  <a:gd name="T53" fmla="*/ 2278 h 4316"/>
                  <a:gd name="T54" fmla="*/ 6 w 149"/>
                  <a:gd name="T55" fmla="*/ 2602 h 4316"/>
                  <a:gd name="T56" fmla="*/ 12 w 149"/>
                  <a:gd name="T57" fmla="*/ 2919 h 4316"/>
                  <a:gd name="T58" fmla="*/ 24 w 149"/>
                  <a:gd name="T59" fmla="*/ 3219 h 4316"/>
                  <a:gd name="T60" fmla="*/ 36 w 149"/>
                  <a:gd name="T61" fmla="*/ 3513 h 4316"/>
                  <a:gd name="T62" fmla="*/ 59 w 149"/>
                  <a:gd name="T63" fmla="*/ 3794 h 4316"/>
                  <a:gd name="T64" fmla="*/ 89 w 149"/>
                  <a:gd name="T65" fmla="*/ 4058 h 4316"/>
                  <a:gd name="T66" fmla="*/ 125 w 149"/>
                  <a:gd name="T67" fmla="*/ 4316 h 4316"/>
                  <a:gd name="T68" fmla="*/ 137 w 149"/>
                  <a:gd name="T69" fmla="*/ 4316 h 4316"/>
                  <a:gd name="T70" fmla="*/ 101 w 149"/>
                  <a:gd name="T71" fmla="*/ 4058 h 4316"/>
                  <a:gd name="T72" fmla="*/ 71 w 149"/>
                  <a:gd name="T73" fmla="*/ 3794 h 4316"/>
                  <a:gd name="T74" fmla="*/ 48 w 149"/>
                  <a:gd name="T75" fmla="*/ 3513 h 4316"/>
                  <a:gd name="T76" fmla="*/ 36 w 149"/>
                  <a:gd name="T77" fmla="*/ 3225 h 4316"/>
                  <a:gd name="T78" fmla="*/ 24 w 149"/>
                  <a:gd name="T79" fmla="*/ 2919 h 4316"/>
                  <a:gd name="T80" fmla="*/ 18 w 149"/>
                  <a:gd name="T81" fmla="*/ 2608 h 4316"/>
                  <a:gd name="T82" fmla="*/ 12 w 149"/>
                  <a:gd name="T83" fmla="*/ 2278 h 4316"/>
                  <a:gd name="T84" fmla="*/ 18 w 149"/>
                  <a:gd name="T85" fmla="*/ 1942 h 4316"/>
                  <a:gd name="T86" fmla="*/ 18 w 149"/>
                  <a:gd name="T87" fmla="*/ 194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a:noFill/>
              </a:ln>
            </p:spPr>
            <p:txBody>
              <a:bodyPr/>
              <a:lstStyle/>
              <a:p>
                <a:pPr>
                  <a:defRPr/>
                </a:pPr>
                <a:endParaRPr lang="en-US"/>
              </a:p>
            </p:txBody>
          </p:sp>
          <p:sp>
            <p:nvSpPr>
              <p:cNvPr id="36" name="Freeform 15">
                <a:extLst>
                  <a:ext uri="{FF2B5EF4-FFF2-40B4-BE49-F238E27FC236}">
                    <a16:creationId xmlns:a16="http://schemas.microsoft.com/office/drawing/2014/main" id="{82BBFC4F-2C83-401D-A5EA-53A400AE8DF8}"/>
                  </a:ext>
                </a:extLst>
              </p:cNvPr>
              <p:cNvSpPr>
                <a:spLocks/>
              </p:cNvSpPr>
              <p:nvPr userDrawn="1"/>
            </p:nvSpPr>
            <p:spPr bwMode="hidden">
              <a:xfrm>
                <a:off x="1967" y="0"/>
                <a:ext cx="300" cy="4316"/>
              </a:xfrm>
              <a:custGeom>
                <a:avLst/>
                <a:gdLst>
                  <a:gd name="T0" fmla="*/ 18 w 299"/>
                  <a:gd name="T1" fmla="*/ 2062 h 4316"/>
                  <a:gd name="T2" fmla="*/ 30 w 299"/>
                  <a:gd name="T3" fmla="*/ 1750 h 4316"/>
                  <a:gd name="T4" fmla="*/ 54 w 299"/>
                  <a:gd name="T5" fmla="*/ 1451 h 4316"/>
                  <a:gd name="T6" fmla="*/ 84 w 299"/>
                  <a:gd name="T7" fmla="*/ 1169 h 4316"/>
                  <a:gd name="T8" fmla="*/ 126 w 299"/>
                  <a:gd name="T9" fmla="*/ 899 h 4316"/>
                  <a:gd name="T10" fmla="*/ 162 w 299"/>
                  <a:gd name="T11" fmla="*/ 641 h 4316"/>
                  <a:gd name="T12" fmla="*/ 209 w 299"/>
                  <a:gd name="T13" fmla="*/ 408 h 4316"/>
                  <a:gd name="T14" fmla="*/ 251 w 299"/>
                  <a:gd name="T15" fmla="*/ 192 h 4316"/>
                  <a:gd name="T16" fmla="*/ 299 w 299"/>
                  <a:gd name="T17" fmla="*/ 0 h 4316"/>
                  <a:gd name="T18" fmla="*/ 287 w 299"/>
                  <a:gd name="T19" fmla="*/ 0 h 4316"/>
                  <a:gd name="T20" fmla="*/ 239 w 299"/>
                  <a:gd name="T21" fmla="*/ 192 h 4316"/>
                  <a:gd name="T22" fmla="*/ 198 w 299"/>
                  <a:gd name="T23" fmla="*/ 408 h 4316"/>
                  <a:gd name="T24" fmla="*/ 156 w 299"/>
                  <a:gd name="T25" fmla="*/ 641 h 4316"/>
                  <a:gd name="T26" fmla="*/ 114 w 299"/>
                  <a:gd name="T27" fmla="*/ 899 h 4316"/>
                  <a:gd name="T28" fmla="*/ 78 w 299"/>
                  <a:gd name="T29" fmla="*/ 1169 h 4316"/>
                  <a:gd name="T30" fmla="*/ 48 w 299"/>
                  <a:gd name="T31" fmla="*/ 1451 h 4316"/>
                  <a:gd name="T32" fmla="*/ 24 w 299"/>
                  <a:gd name="T33" fmla="*/ 1750 h 4316"/>
                  <a:gd name="T34" fmla="*/ 6 w 299"/>
                  <a:gd name="T35" fmla="*/ 2062 h 4316"/>
                  <a:gd name="T36" fmla="*/ 0 w 299"/>
                  <a:gd name="T37" fmla="*/ 2374 h 4316"/>
                  <a:gd name="T38" fmla="*/ 12 w 299"/>
                  <a:gd name="T39" fmla="*/ 2674 h 4316"/>
                  <a:gd name="T40" fmla="*/ 30 w 299"/>
                  <a:gd name="T41" fmla="*/ 2973 h 4316"/>
                  <a:gd name="T42" fmla="*/ 54 w 299"/>
                  <a:gd name="T43" fmla="*/ 3255 h 4316"/>
                  <a:gd name="T44" fmla="*/ 96 w 299"/>
                  <a:gd name="T45" fmla="*/ 3537 h 4316"/>
                  <a:gd name="T46" fmla="*/ 144 w 299"/>
                  <a:gd name="T47" fmla="*/ 3806 h 4316"/>
                  <a:gd name="T48" fmla="*/ 203 w 299"/>
                  <a:gd name="T49" fmla="*/ 4064 h 4316"/>
                  <a:gd name="T50" fmla="*/ 275 w 299"/>
                  <a:gd name="T51" fmla="*/ 4316 h 4316"/>
                  <a:gd name="T52" fmla="*/ 287 w 299"/>
                  <a:gd name="T53" fmla="*/ 4316 h 4316"/>
                  <a:gd name="T54" fmla="*/ 215 w 299"/>
                  <a:gd name="T55" fmla="*/ 4064 h 4316"/>
                  <a:gd name="T56" fmla="*/ 156 w 299"/>
                  <a:gd name="T57" fmla="*/ 3806 h 4316"/>
                  <a:gd name="T58" fmla="*/ 108 w 299"/>
                  <a:gd name="T59" fmla="*/ 3537 h 4316"/>
                  <a:gd name="T60" fmla="*/ 66 w 299"/>
                  <a:gd name="T61" fmla="*/ 3261 h 4316"/>
                  <a:gd name="T62" fmla="*/ 42 w 299"/>
                  <a:gd name="T63" fmla="*/ 2973 h 4316"/>
                  <a:gd name="T64" fmla="*/ 24 w 299"/>
                  <a:gd name="T65" fmla="*/ 2680 h 4316"/>
                  <a:gd name="T66" fmla="*/ 12 w 299"/>
                  <a:gd name="T67" fmla="*/ 2374 h 4316"/>
                  <a:gd name="T68" fmla="*/ 18 w 299"/>
                  <a:gd name="T69" fmla="*/ 2062 h 4316"/>
                  <a:gd name="T70" fmla="*/ 18 w 299"/>
                  <a:gd name="T71" fmla="*/ 206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a:noFill/>
              </a:ln>
            </p:spPr>
            <p:txBody>
              <a:bodyPr/>
              <a:lstStyle/>
              <a:p>
                <a:pPr>
                  <a:defRPr/>
                </a:pPr>
                <a:endParaRPr lang="en-US"/>
              </a:p>
            </p:txBody>
          </p:sp>
          <p:sp>
            <p:nvSpPr>
              <p:cNvPr id="37" name="Freeform 16">
                <a:extLst>
                  <a:ext uri="{FF2B5EF4-FFF2-40B4-BE49-F238E27FC236}">
                    <a16:creationId xmlns:a16="http://schemas.microsoft.com/office/drawing/2014/main" id="{7FFBD202-7932-4BD3-BB34-276E91F820F9}"/>
                  </a:ext>
                </a:extLst>
              </p:cNvPr>
              <p:cNvSpPr>
                <a:spLocks/>
              </p:cNvSpPr>
              <p:nvPr userDrawn="1"/>
            </p:nvSpPr>
            <p:spPr bwMode="hidden">
              <a:xfrm>
                <a:off x="1566" y="0"/>
                <a:ext cx="425" cy="4316"/>
              </a:xfrm>
              <a:custGeom>
                <a:avLst/>
                <a:gdLst>
                  <a:gd name="T0" fmla="*/ 424 w 424"/>
                  <a:gd name="T1" fmla="*/ 0 h 4316"/>
                  <a:gd name="T2" fmla="*/ 412 w 424"/>
                  <a:gd name="T3" fmla="*/ 0 h 4316"/>
                  <a:gd name="T4" fmla="*/ 316 w 424"/>
                  <a:gd name="T5" fmla="*/ 222 h 4316"/>
                  <a:gd name="T6" fmla="*/ 239 w 424"/>
                  <a:gd name="T7" fmla="*/ 462 h 4316"/>
                  <a:gd name="T8" fmla="*/ 167 w 424"/>
                  <a:gd name="T9" fmla="*/ 707 h 4316"/>
                  <a:gd name="T10" fmla="*/ 107 w 424"/>
                  <a:gd name="T11" fmla="*/ 971 h 4316"/>
                  <a:gd name="T12" fmla="*/ 65 w 424"/>
                  <a:gd name="T13" fmla="*/ 1247 h 4316"/>
                  <a:gd name="T14" fmla="*/ 29 w 424"/>
                  <a:gd name="T15" fmla="*/ 1529 h 4316"/>
                  <a:gd name="T16" fmla="*/ 6 w 424"/>
                  <a:gd name="T17" fmla="*/ 1822 h 4316"/>
                  <a:gd name="T18" fmla="*/ 0 w 424"/>
                  <a:gd name="T19" fmla="*/ 2122 h 4316"/>
                  <a:gd name="T20" fmla="*/ 6 w 424"/>
                  <a:gd name="T21" fmla="*/ 2404 h 4316"/>
                  <a:gd name="T22" fmla="*/ 24 w 424"/>
                  <a:gd name="T23" fmla="*/ 2686 h 4316"/>
                  <a:gd name="T24" fmla="*/ 47 w 424"/>
                  <a:gd name="T25" fmla="*/ 2961 h 4316"/>
                  <a:gd name="T26" fmla="*/ 89 w 424"/>
                  <a:gd name="T27" fmla="*/ 3243 h 4316"/>
                  <a:gd name="T28" fmla="*/ 137 w 424"/>
                  <a:gd name="T29" fmla="*/ 3519 h 4316"/>
                  <a:gd name="T30" fmla="*/ 197 w 424"/>
                  <a:gd name="T31" fmla="*/ 3788 h 4316"/>
                  <a:gd name="T32" fmla="*/ 269 w 424"/>
                  <a:gd name="T33" fmla="*/ 4058 h 4316"/>
                  <a:gd name="T34" fmla="*/ 346 w 424"/>
                  <a:gd name="T35" fmla="*/ 4316 h 4316"/>
                  <a:gd name="T36" fmla="*/ 358 w 424"/>
                  <a:gd name="T37" fmla="*/ 4316 h 4316"/>
                  <a:gd name="T38" fmla="*/ 281 w 424"/>
                  <a:gd name="T39" fmla="*/ 4058 h 4316"/>
                  <a:gd name="T40" fmla="*/ 209 w 424"/>
                  <a:gd name="T41" fmla="*/ 3788 h 4316"/>
                  <a:gd name="T42" fmla="*/ 149 w 424"/>
                  <a:gd name="T43" fmla="*/ 3519 h 4316"/>
                  <a:gd name="T44" fmla="*/ 101 w 424"/>
                  <a:gd name="T45" fmla="*/ 3243 h 4316"/>
                  <a:gd name="T46" fmla="*/ 59 w 424"/>
                  <a:gd name="T47" fmla="*/ 2961 h 4316"/>
                  <a:gd name="T48" fmla="*/ 35 w 424"/>
                  <a:gd name="T49" fmla="*/ 2686 h 4316"/>
                  <a:gd name="T50" fmla="*/ 18 w 424"/>
                  <a:gd name="T51" fmla="*/ 2404 h 4316"/>
                  <a:gd name="T52" fmla="*/ 12 w 424"/>
                  <a:gd name="T53" fmla="*/ 2122 h 4316"/>
                  <a:gd name="T54" fmla="*/ 18 w 424"/>
                  <a:gd name="T55" fmla="*/ 1822 h 4316"/>
                  <a:gd name="T56" fmla="*/ 41 w 424"/>
                  <a:gd name="T57" fmla="*/ 1529 h 4316"/>
                  <a:gd name="T58" fmla="*/ 71 w 424"/>
                  <a:gd name="T59" fmla="*/ 1247 h 4316"/>
                  <a:gd name="T60" fmla="*/ 119 w 424"/>
                  <a:gd name="T61" fmla="*/ 971 h 4316"/>
                  <a:gd name="T62" fmla="*/ 179 w 424"/>
                  <a:gd name="T63" fmla="*/ 707 h 4316"/>
                  <a:gd name="T64" fmla="*/ 245 w 424"/>
                  <a:gd name="T65" fmla="*/ 462 h 4316"/>
                  <a:gd name="T66" fmla="*/ 328 w 424"/>
                  <a:gd name="T67" fmla="*/ 222 h 4316"/>
                  <a:gd name="T68" fmla="*/ 424 w 424"/>
                  <a:gd name="T69" fmla="*/ 0 h 4316"/>
                  <a:gd name="T70" fmla="*/ 424 w 424"/>
                  <a:gd name="T71"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a:noFill/>
              </a:ln>
            </p:spPr>
            <p:txBody>
              <a:bodyPr/>
              <a:lstStyle/>
              <a:p>
                <a:pPr>
                  <a:defRPr/>
                </a:pPr>
                <a:endParaRPr lang="en-US"/>
              </a:p>
            </p:txBody>
          </p:sp>
          <p:sp>
            <p:nvSpPr>
              <p:cNvPr id="38" name="Freeform 17">
                <a:extLst>
                  <a:ext uri="{FF2B5EF4-FFF2-40B4-BE49-F238E27FC236}">
                    <a16:creationId xmlns:a16="http://schemas.microsoft.com/office/drawing/2014/main" id="{76A7CD20-6AD0-41DA-BBAA-0821785EDD6C}"/>
                  </a:ext>
                </a:extLst>
              </p:cNvPr>
              <p:cNvSpPr>
                <a:spLocks/>
              </p:cNvSpPr>
              <p:nvPr userDrawn="1"/>
            </p:nvSpPr>
            <p:spPr bwMode="hidden">
              <a:xfrm>
                <a:off x="1128" y="0"/>
                <a:ext cx="575" cy="4316"/>
              </a:xfrm>
              <a:custGeom>
                <a:avLst/>
                <a:gdLst>
                  <a:gd name="T0" fmla="*/ 12 w 574"/>
                  <a:gd name="T1" fmla="*/ 2146 h 4316"/>
                  <a:gd name="T2" fmla="*/ 24 w 574"/>
                  <a:gd name="T3" fmla="*/ 1846 h 4316"/>
                  <a:gd name="T4" fmla="*/ 54 w 574"/>
                  <a:gd name="T5" fmla="*/ 1559 h 4316"/>
                  <a:gd name="T6" fmla="*/ 96 w 574"/>
                  <a:gd name="T7" fmla="*/ 1277 h 4316"/>
                  <a:gd name="T8" fmla="*/ 162 w 574"/>
                  <a:gd name="T9" fmla="*/ 1001 h 4316"/>
                  <a:gd name="T10" fmla="*/ 239 w 574"/>
                  <a:gd name="T11" fmla="*/ 731 h 4316"/>
                  <a:gd name="T12" fmla="*/ 335 w 574"/>
                  <a:gd name="T13" fmla="*/ 480 h 4316"/>
                  <a:gd name="T14" fmla="*/ 449 w 574"/>
                  <a:gd name="T15" fmla="*/ 234 h 4316"/>
                  <a:gd name="T16" fmla="*/ 574 w 574"/>
                  <a:gd name="T17" fmla="*/ 0 h 4316"/>
                  <a:gd name="T18" fmla="*/ 562 w 574"/>
                  <a:gd name="T19" fmla="*/ 0 h 4316"/>
                  <a:gd name="T20" fmla="*/ 437 w 574"/>
                  <a:gd name="T21" fmla="*/ 234 h 4316"/>
                  <a:gd name="T22" fmla="*/ 323 w 574"/>
                  <a:gd name="T23" fmla="*/ 480 h 4316"/>
                  <a:gd name="T24" fmla="*/ 227 w 574"/>
                  <a:gd name="T25" fmla="*/ 737 h 4316"/>
                  <a:gd name="T26" fmla="*/ 150 w 574"/>
                  <a:gd name="T27" fmla="*/ 1001 h 4316"/>
                  <a:gd name="T28" fmla="*/ 84 w 574"/>
                  <a:gd name="T29" fmla="*/ 1277 h 4316"/>
                  <a:gd name="T30" fmla="*/ 42 w 574"/>
                  <a:gd name="T31" fmla="*/ 1559 h 4316"/>
                  <a:gd name="T32" fmla="*/ 12 w 574"/>
                  <a:gd name="T33" fmla="*/ 1852 h 4316"/>
                  <a:gd name="T34" fmla="*/ 0 w 574"/>
                  <a:gd name="T35" fmla="*/ 2146 h 4316"/>
                  <a:gd name="T36" fmla="*/ 6 w 574"/>
                  <a:gd name="T37" fmla="*/ 2434 h 4316"/>
                  <a:gd name="T38" fmla="*/ 30 w 574"/>
                  <a:gd name="T39" fmla="*/ 2715 h 4316"/>
                  <a:gd name="T40" fmla="*/ 66 w 574"/>
                  <a:gd name="T41" fmla="*/ 2997 h 4316"/>
                  <a:gd name="T42" fmla="*/ 120 w 574"/>
                  <a:gd name="T43" fmla="*/ 3273 h 4316"/>
                  <a:gd name="T44" fmla="*/ 191 w 574"/>
                  <a:gd name="T45" fmla="*/ 3549 h 4316"/>
                  <a:gd name="T46" fmla="*/ 275 w 574"/>
                  <a:gd name="T47" fmla="*/ 3812 h 4316"/>
                  <a:gd name="T48" fmla="*/ 371 w 574"/>
                  <a:gd name="T49" fmla="*/ 4070 h 4316"/>
                  <a:gd name="T50" fmla="*/ 484 w 574"/>
                  <a:gd name="T51" fmla="*/ 4316 h 4316"/>
                  <a:gd name="T52" fmla="*/ 496 w 574"/>
                  <a:gd name="T53" fmla="*/ 4316 h 4316"/>
                  <a:gd name="T54" fmla="*/ 383 w 574"/>
                  <a:gd name="T55" fmla="*/ 4070 h 4316"/>
                  <a:gd name="T56" fmla="*/ 287 w 574"/>
                  <a:gd name="T57" fmla="*/ 3812 h 4316"/>
                  <a:gd name="T58" fmla="*/ 203 w 574"/>
                  <a:gd name="T59" fmla="*/ 3549 h 4316"/>
                  <a:gd name="T60" fmla="*/ 132 w 574"/>
                  <a:gd name="T61" fmla="*/ 3273 h 4316"/>
                  <a:gd name="T62" fmla="*/ 78 w 574"/>
                  <a:gd name="T63" fmla="*/ 2997 h 4316"/>
                  <a:gd name="T64" fmla="*/ 42 w 574"/>
                  <a:gd name="T65" fmla="*/ 2715 h 4316"/>
                  <a:gd name="T66" fmla="*/ 18 w 574"/>
                  <a:gd name="T67" fmla="*/ 2434 h 4316"/>
                  <a:gd name="T68" fmla="*/ 12 w 574"/>
                  <a:gd name="T69" fmla="*/ 2146 h 4316"/>
                  <a:gd name="T70" fmla="*/ 12 w 574"/>
                  <a:gd name="T71" fmla="*/ 214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a:noFill/>
              </a:ln>
            </p:spPr>
            <p:txBody>
              <a:bodyPr/>
              <a:lstStyle/>
              <a:p>
                <a:pPr>
                  <a:defRPr/>
                </a:pPr>
                <a:endParaRPr lang="en-US"/>
              </a:p>
            </p:txBody>
          </p:sp>
          <p:sp>
            <p:nvSpPr>
              <p:cNvPr id="39" name="Freeform 18">
                <a:extLst>
                  <a:ext uri="{FF2B5EF4-FFF2-40B4-BE49-F238E27FC236}">
                    <a16:creationId xmlns:a16="http://schemas.microsoft.com/office/drawing/2014/main" id="{1873C1CA-A706-4528-AEAA-2D8F1FE9324C}"/>
                  </a:ext>
                </a:extLst>
              </p:cNvPr>
              <p:cNvSpPr>
                <a:spLocks/>
              </p:cNvSpPr>
              <p:nvPr userDrawn="1"/>
            </p:nvSpPr>
            <p:spPr bwMode="hidden">
              <a:xfrm>
                <a:off x="702" y="0"/>
                <a:ext cx="737" cy="4316"/>
              </a:xfrm>
              <a:custGeom>
                <a:avLst/>
                <a:gdLst>
                  <a:gd name="T0" fmla="*/ 12 w 735"/>
                  <a:gd name="T1" fmla="*/ 2098 h 4316"/>
                  <a:gd name="T2" fmla="*/ 29 w 735"/>
                  <a:gd name="T3" fmla="*/ 1798 h 4316"/>
                  <a:gd name="T4" fmla="*/ 71 w 735"/>
                  <a:gd name="T5" fmla="*/ 1505 h 4316"/>
                  <a:gd name="T6" fmla="*/ 131 w 735"/>
                  <a:gd name="T7" fmla="*/ 1223 h 4316"/>
                  <a:gd name="T8" fmla="*/ 215 w 735"/>
                  <a:gd name="T9" fmla="*/ 941 h 4316"/>
                  <a:gd name="T10" fmla="*/ 316 w 735"/>
                  <a:gd name="T11" fmla="*/ 689 h 4316"/>
                  <a:gd name="T12" fmla="*/ 442 w 735"/>
                  <a:gd name="T13" fmla="*/ 444 h 4316"/>
                  <a:gd name="T14" fmla="*/ 580 w 735"/>
                  <a:gd name="T15" fmla="*/ 216 h 4316"/>
                  <a:gd name="T16" fmla="*/ 735 w 735"/>
                  <a:gd name="T17" fmla="*/ 0 h 4316"/>
                  <a:gd name="T18" fmla="*/ 723 w 735"/>
                  <a:gd name="T19" fmla="*/ 0 h 4316"/>
                  <a:gd name="T20" fmla="*/ 568 w 735"/>
                  <a:gd name="T21" fmla="*/ 210 h 4316"/>
                  <a:gd name="T22" fmla="*/ 430 w 735"/>
                  <a:gd name="T23" fmla="*/ 438 h 4316"/>
                  <a:gd name="T24" fmla="*/ 311 w 735"/>
                  <a:gd name="T25" fmla="*/ 683 h 4316"/>
                  <a:gd name="T26" fmla="*/ 209 w 735"/>
                  <a:gd name="T27" fmla="*/ 941 h 4316"/>
                  <a:gd name="T28" fmla="*/ 125 w 735"/>
                  <a:gd name="T29" fmla="*/ 1217 h 4316"/>
                  <a:gd name="T30" fmla="*/ 59 w 735"/>
                  <a:gd name="T31" fmla="*/ 1505 h 4316"/>
                  <a:gd name="T32" fmla="*/ 18 w 735"/>
                  <a:gd name="T33" fmla="*/ 1798 h 4316"/>
                  <a:gd name="T34" fmla="*/ 0 w 735"/>
                  <a:gd name="T35" fmla="*/ 2098 h 4316"/>
                  <a:gd name="T36" fmla="*/ 6 w 735"/>
                  <a:gd name="T37" fmla="*/ 2404 h 4316"/>
                  <a:gd name="T38" fmla="*/ 29 w 735"/>
                  <a:gd name="T39" fmla="*/ 2709 h 4316"/>
                  <a:gd name="T40" fmla="*/ 77 w 735"/>
                  <a:gd name="T41" fmla="*/ 3015 h 4316"/>
                  <a:gd name="T42" fmla="*/ 149 w 735"/>
                  <a:gd name="T43" fmla="*/ 3315 h 4316"/>
                  <a:gd name="T44" fmla="*/ 227 w 735"/>
                  <a:gd name="T45" fmla="*/ 3573 h 4316"/>
                  <a:gd name="T46" fmla="*/ 316 w 735"/>
                  <a:gd name="T47" fmla="*/ 3824 h 4316"/>
                  <a:gd name="T48" fmla="*/ 424 w 735"/>
                  <a:gd name="T49" fmla="*/ 4076 h 4316"/>
                  <a:gd name="T50" fmla="*/ 544 w 735"/>
                  <a:gd name="T51" fmla="*/ 4316 h 4316"/>
                  <a:gd name="T52" fmla="*/ 556 w 735"/>
                  <a:gd name="T53" fmla="*/ 4316 h 4316"/>
                  <a:gd name="T54" fmla="*/ 436 w 735"/>
                  <a:gd name="T55" fmla="*/ 4076 h 4316"/>
                  <a:gd name="T56" fmla="*/ 328 w 735"/>
                  <a:gd name="T57" fmla="*/ 3824 h 4316"/>
                  <a:gd name="T58" fmla="*/ 239 w 735"/>
                  <a:gd name="T59" fmla="*/ 3573 h 4316"/>
                  <a:gd name="T60" fmla="*/ 161 w 735"/>
                  <a:gd name="T61" fmla="*/ 3315 h 4316"/>
                  <a:gd name="T62" fmla="*/ 89 w 735"/>
                  <a:gd name="T63" fmla="*/ 3015 h 4316"/>
                  <a:gd name="T64" fmla="*/ 41 w 735"/>
                  <a:gd name="T65" fmla="*/ 2709 h 4316"/>
                  <a:gd name="T66" fmla="*/ 18 w 735"/>
                  <a:gd name="T67" fmla="*/ 2404 h 4316"/>
                  <a:gd name="T68" fmla="*/ 12 w 735"/>
                  <a:gd name="T69" fmla="*/ 2098 h 4316"/>
                  <a:gd name="T70" fmla="*/ 12 w 735"/>
                  <a:gd name="T71" fmla="*/ 209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a:noFill/>
              </a:ln>
            </p:spPr>
            <p:txBody>
              <a:bodyPr/>
              <a:lstStyle/>
              <a:p>
                <a:pPr>
                  <a:defRPr/>
                </a:pPr>
                <a:endParaRPr lang="en-US"/>
              </a:p>
            </p:txBody>
          </p:sp>
          <p:sp>
            <p:nvSpPr>
              <p:cNvPr id="40" name="Freeform 19">
                <a:extLst>
                  <a:ext uri="{FF2B5EF4-FFF2-40B4-BE49-F238E27FC236}">
                    <a16:creationId xmlns:a16="http://schemas.microsoft.com/office/drawing/2014/main" id="{1878D9A8-0A73-4F7E-BBDA-3B90B34BD32A}"/>
                  </a:ext>
                </a:extLst>
              </p:cNvPr>
              <p:cNvSpPr>
                <a:spLocks/>
              </p:cNvSpPr>
              <p:nvPr userDrawn="1"/>
            </p:nvSpPr>
            <p:spPr bwMode="hidden">
              <a:xfrm>
                <a:off x="288" y="0"/>
                <a:ext cx="840" cy="4316"/>
              </a:xfrm>
              <a:custGeom>
                <a:avLst/>
                <a:gdLst>
                  <a:gd name="T0" fmla="*/ 18 w 837"/>
                  <a:gd name="T1" fmla="*/ 1948 h 4316"/>
                  <a:gd name="T2" fmla="*/ 48 w 837"/>
                  <a:gd name="T3" fmla="*/ 1708 h 4316"/>
                  <a:gd name="T4" fmla="*/ 96 w 837"/>
                  <a:gd name="T5" fmla="*/ 1475 h 4316"/>
                  <a:gd name="T6" fmla="*/ 161 w 837"/>
                  <a:gd name="T7" fmla="*/ 1235 h 4316"/>
                  <a:gd name="T8" fmla="*/ 251 w 837"/>
                  <a:gd name="T9" fmla="*/ 995 h 4316"/>
                  <a:gd name="T10" fmla="*/ 365 w 837"/>
                  <a:gd name="T11" fmla="*/ 755 h 4316"/>
                  <a:gd name="T12" fmla="*/ 496 w 837"/>
                  <a:gd name="T13" fmla="*/ 510 h 4316"/>
                  <a:gd name="T14" fmla="*/ 658 w 837"/>
                  <a:gd name="T15" fmla="*/ 258 h 4316"/>
                  <a:gd name="T16" fmla="*/ 741 w 837"/>
                  <a:gd name="T17" fmla="*/ 132 h 4316"/>
                  <a:gd name="T18" fmla="*/ 837 w 837"/>
                  <a:gd name="T19" fmla="*/ 0 h 4316"/>
                  <a:gd name="T20" fmla="*/ 825 w 837"/>
                  <a:gd name="T21" fmla="*/ 0 h 4316"/>
                  <a:gd name="T22" fmla="*/ 729 w 837"/>
                  <a:gd name="T23" fmla="*/ 132 h 4316"/>
                  <a:gd name="T24" fmla="*/ 640 w 837"/>
                  <a:gd name="T25" fmla="*/ 258 h 4316"/>
                  <a:gd name="T26" fmla="*/ 562 w 837"/>
                  <a:gd name="T27" fmla="*/ 384 h 4316"/>
                  <a:gd name="T28" fmla="*/ 484 w 837"/>
                  <a:gd name="T29" fmla="*/ 510 h 4316"/>
                  <a:gd name="T30" fmla="*/ 353 w 837"/>
                  <a:gd name="T31" fmla="*/ 755 h 4316"/>
                  <a:gd name="T32" fmla="*/ 239 w 837"/>
                  <a:gd name="T33" fmla="*/ 995 h 4316"/>
                  <a:gd name="T34" fmla="*/ 150 w 837"/>
                  <a:gd name="T35" fmla="*/ 1235 h 4316"/>
                  <a:gd name="T36" fmla="*/ 84 w 837"/>
                  <a:gd name="T37" fmla="*/ 1469 h 4316"/>
                  <a:gd name="T38" fmla="*/ 36 w 837"/>
                  <a:gd name="T39" fmla="*/ 1702 h 4316"/>
                  <a:gd name="T40" fmla="*/ 6 w 837"/>
                  <a:gd name="T41" fmla="*/ 1942 h 4316"/>
                  <a:gd name="T42" fmla="*/ 0 w 837"/>
                  <a:gd name="T43" fmla="*/ 2200 h 4316"/>
                  <a:gd name="T44" fmla="*/ 12 w 837"/>
                  <a:gd name="T45" fmla="*/ 2470 h 4316"/>
                  <a:gd name="T46" fmla="*/ 48 w 837"/>
                  <a:gd name="T47" fmla="*/ 2739 h 4316"/>
                  <a:gd name="T48" fmla="*/ 114 w 837"/>
                  <a:gd name="T49" fmla="*/ 3027 h 4316"/>
                  <a:gd name="T50" fmla="*/ 150 w 837"/>
                  <a:gd name="T51" fmla="*/ 3171 h 4316"/>
                  <a:gd name="T52" fmla="*/ 197 w 837"/>
                  <a:gd name="T53" fmla="*/ 3321 h 4316"/>
                  <a:gd name="T54" fmla="*/ 245 w 837"/>
                  <a:gd name="T55" fmla="*/ 3477 h 4316"/>
                  <a:gd name="T56" fmla="*/ 305 w 837"/>
                  <a:gd name="T57" fmla="*/ 3639 h 4316"/>
                  <a:gd name="T58" fmla="*/ 365 w 837"/>
                  <a:gd name="T59" fmla="*/ 3800 h 4316"/>
                  <a:gd name="T60" fmla="*/ 437 w 837"/>
                  <a:gd name="T61" fmla="*/ 3968 h 4316"/>
                  <a:gd name="T62" fmla="*/ 508 w 837"/>
                  <a:gd name="T63" fmla="*/ 4136 h 4316"/>
                  <a:gd name="T64" fmla="*/ 592 w 837"/>
                  <a:gd name="T65" fmla="*/ 4316 h 4316"/>
                  <a:gd name="T66" fmla="*/ 604 w 837"/>
                  <a:gd name="T67" fmla="*/ 4316 h 4316"/>
                  <a:gd name="T68" fmla="*/ 520 w 837"/>
                  <a:gd name="T69" fmla="*/ 4136 h 4316"/>
                  <a:gd name="T70" fmla="*/ 448 w 837"/>
                  <a:gd name="T71" fmla="*/ 3968 h 4316"/>
                  <a:gd name="T72" fmla="*/ 377 w 837"/>
                  <a:gd name="T73" fmla="*/ 3800 h 4316"/>
                  <a:gd name="T74" fmla="*/ 317 w 837"/>
                  <a:gd name="T75" fmla="*/ 3639 h 4316"/>
                  <a:gd name="T76" fmla="*/ 257 w 837"/>
                  <a:gd name="T77" fmla="*/ 3477 h 4316"/>
                  <a:gd name="T78" fmla="*/ 209 w 837"/>
                  <a:gd name="T79" fmla="*/ 3327 h 4316"/>
                  <a:gd name="T80" fmla="*/ 161 w 837"/>
                  <a:gd name="T81" fmla="*/ 3171 h 4316"/>
                  <a:gd name="T82" fmla="*/ 126 w 837"/>
                  <a:gd name="T83" fmla="*/ 3027 h 4316"/>
                  <a:gd name="T84" fmla="*/ 60 w 837"/>
                  <a:gd name="T85" fmla="*/ 2739 h 4316"/>
                  <a:gd name="T86" fmla="*/ 24 w 837"/>
                  <a:gd name="T87" fmla="*/ 2470 h 4316"/>
                  <a:gd name="T88" fmla="*/ 12 w 837"/>
                  <a:gd name="T89" fmla="*/ 2206 h 4316"/>
                  <a:gd name="T90" fmla="*/ 18 w 837"/>
                  <a:gd name="T91" fmla="*/ 1948 h 4316"/>
                  <a:gd name="T92" fmla="*/ 18 w 837"/>
                  <a:gd name="T93" fmla="*/ 194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a:noFill/>
              </a:ln>
            </p:spPr>
            <p:txBody>
              <a:bodyPr/>
              <a:lstStyle/>
              <a:p>
                <a:pPr>
                  <a:defRPr/>
                </a:pPr>
                <a:endParaRPr lang="en-US"/>
              </a:p>
            </p:txBody>
          </p:sp>
        </p:grpSp>
        <p:sp>
          <p:nvSpPr>
            <p:cNvPr id="9" name="Freeform 20">
              <a:extLst>
                <a:ext uri="{FF2B5EF4-FFF2-40B4-BE49-F238E27FC236}">
                  <a16:creationId xmlns:a16="http://schemas.microsoft.com/office/drawing/2014/main" id="{B620527D-5E39-4292-A751-841754F912B5}"/>
                </a:ext>
              </a:extLst>
            </p:cNvPr>
            <p:cNvSpPr>
              <a:spLocks/>
            </p:cNvSpPr>
            <p:nvPr/>
          </p:nvSpPr>
          <p:spPr bwMode="hidden">
            <a:xfrm>
              <a:off x="6" y="2901"/>
              <a:ext cx="606" cy="1415"/>
            </a:xfrm>
            <a:custGeom>
              <a:avLst/>
              <a:gdLst>
                <a:gd name="T0" fmla="*/ 0 w 604"/>
                <a:gd name="T1" fmla="*/ 54 h 1415"/>
                <a:gd name="T2" fmla="*/ 42 w 604"/>
                <a:gd name="T3" fmla="*/ 228 h 1415"/>
                <a:gd name="T4" fmla="*/ 96 w 604"/>
                <a:gd name="T5" fmla="*/ 402 h 1415"/>
                <a:gd name="T6" fmla="*/ 161 w 604"/>
                <a:gd name="T7" fmla="*/ 576 h 1415"/>
                <a:gd name="T8" fmla="*/ 227 w 604"/>
                <a:gd name="T9" fmla="*/ 744 h 1415"/>
                <a:gd name="T10" fmla="*/ 305 w 604"/>
                <a:gd name="T11" fmla="*/ 917 h 1415"/>
                <a:gd name="T12" fmla="*/ 389 w 604"/>
                <a:gd name="T13" fmla="*/ 1085 h 1415"/>
                <a:gd name="T14" fmla="*/ 484 w 604"/>
                <a:gd name="T15" fmla="*/ 1253 h 1415"/>
                <a:gd name="T16" fmla="*/ 586 w 604"/>
                <a:gd name="T17" fmla="*/ 1415 h 1415"/>
                <a:gd name="T18" fmla="*/ 604 w 604"/>
                <a:gd name="T19" fmla="*/ 1415 h 1415"/>
                <a:gd name="T20" fmla="*/ 496 w 604"/>
                <a:gd name="T21" fmla="*/ 1247 h 1415"/>
                <a:gd name="T22" fmla="*/ 401 w 604"/>
                <a:gd name="T23" fmla="*/ 1073 h 1415"/>
                <a:gd name="T24" fmla="*/ 311 w 604"/>
                <a:gd name="T25" fmla="*/ 899 h 1415"/>
                <a:gd name="T26" fmla="*/ 233 w 604"/>
                <a:gd name="T27" fmla="*/ 720 h 1415"/>
                <a:gd name="T28" fmla="*/ 161 w 604"/>
                <a:gd name="T29" fmla="*/ 546 h 1415"/>
                <a:gd name="T30" fmla="*/ 102 w 604"/>
                <a:gd name="T31" fmla="*/ 366 h 1415"/>
                <a:gd name="T32" fmla="*/ 48 w 604"/>
                <a:gd name="T33" fmla="*/ 180 h 1415"/>
                <a:gd name="T34" fmla="*/ 0 w 604"/>
                <a:gd name="T35" fmla="*/ 0 h 1415"/>
                <a:gd name="T36" fmla="*/ 0 w 604"/>
                <a:gd name="T37" fmla="*/ 54 h 1415"/>
                <a:gd name="T38" fmla="*/ 0 w 604"/>
                <a:gd name="T39" fmla="*/ 54 h 1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a:noFill/>
            </a:ln>
          </p:spPr>
          <p:txBody>
            <a:bodyPr/>
            <a:lstStyle/>
            <a:p>
              <a:pPr>
                <a:defRPr/>
              </a:pPr>
              <a:endParaRPr lang="en-US"/>
            </a:p>
          </p:txBody>
        </p:sp>
        <p:sp>
          <p:nvSpPr>
            <p:cNvPr id="10" name="Freeform 21">
              <a:extLst>
                <a:ext uri="{FF2B5EF4-FFF2-40B4-BE49-F238E27FC236}">
                  <a16:creationId xmlns:a16="http://schemas.microsoft.com/office/drawing/2014/main" id="{C844F602-4991-4AE0-A5D6-B7466A2E5EBE}"/>
                </a:ext>
              </a:extLst>
            </p:cNvPr>
            <p:cNvSpPr>
              <a:spLocks/>
            </p:cNvSpPr>
            <p:nvPr/>
          </p:nvSpPr>
          <p:spPr bwMode="hidden">
            <a:xfrm>
              <a:off x="6" y="3890"/>
              <a:ext cx="228" cy="426"/>
            </a:xfrm>
            <a:custGeom>
              <a:avLst/>
              <a:gdLst>
                <a:gd name="T0" fmla="*/ 0 w 227"/>
                <a:gd name="T1" fmla="*/ 30 h 426"/>
                <a:gd name="T2" fmla="*/ 108 w 227"/>
                <a:gd name="T3" fmla="*/ 240 h 426"/>
                <a:gd name="T4" fmla="*/ 215 w 227"/>
                <a:gd name="T5" fmla="*/ 426 h 426"/>
                <a:gd name="T6" fmla="*/ 227 w 227"/>
                <a:gd name="T7" fmla="*/ 426 h 426"/>
                <a:gd name="T8" fmla="*/ 167 w 227"/>
                <a:gd name="T9" fmla="*/ 330 h 426"/>
                <a:gd name="T10" fmla="*/ 114 w 227"/>
                <a:gd name="T11" fmla="*/ 222 h 426"/>
                <a:gd name="T12" fmla="*/ 0 w 227"/>
                <a:gd name="T13" fmla="*/ 0 h 426"/>
                <a:gd name="T14" fmla="*/ 0 w 227"/>
                <a:gd name="T15" fmla="*/ 30 h 426"/>
                <a:gd name="T16" fmla="*/ 0 w 227"/>
                <a:gd name="T17" fmla="*/ 30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a:noFill/>
            </a:ln>
          </p:spPr>
          <p:txBody>
            <a:bodyPr/>
            <a:lstStyle/>
            <a:p>
              <a:pPr>
                <a:defRPr/>
              </a:pPr>
              <a:endParaRPr lang="en-US"/>
            </a:p>
          </p:txBody>
        </p:sp>
        <p:sp>
          <p:nvSpPr>
            <p:cNvPr id="11" name="Freeform 22">
              <a:extLst>
                <a:ext uri="{FF2B5EF4-FFF2-40B4-BE49-F238E27FC236}">
                  <a16:creationId xmlns:a16="http://schemas.microsoft.com/office/drawing/2014/main" id="{BC11615E-0EF4-4944-BFC7-FB9A67C4365B}"/>
                </a:ext>
              </a:extLst>
            </p:cNvPr>
            <p:cNvSpPr>
              <a:spLocks/>
            </p:cNvSpPr>
            <p:nvPr/>
          </p:nvSpPr>
          <p:spPr bwMode="hidden">
            <a:xfrm>
              <a:off x="4776" y="0"/>
              <a:ext cx="984" cy="1786"/>
            </a:xfrm>
            <a:custGeom>
              <a:avLst/>
              <a:gdLst>
                <a:gd name="T0" fmla="*/ 981 w 981"/>
                <a:gd name="T1" fmla="*/ 1786 h 1786"/>
                <a:gd name="T2" fmla="*/ 981 w 981"/>
                <a:gd name="T3" fmla="*/ 1720 h 1786"/>
                <a:gd name="T4" fmla="*/ 969 w 981"/>
                <a:gd name="T5" fmla="*/ 1666 h 1786"/>
                <a:gd name="T6" fmla="*/ 957 w 981"/>
                <a:gd name="T7" fmla="*/ 1613 h 1786"/>
                <a:gd name="T8" fmla="*/ 921 w 981"/>
                <a:gd name="T9" fmla="*/ 1487 h 1786"/>
                <a:gd name="T10" fmla="*/ 885 w 981"/>
                <a:gd name="T11" fmla="*/ 1361 h 1786"/>
                <a:gd name="T12" fmla="*/ 796 w 981"/>
                <a:gd name="T13" fmla="*/ 1121 h 1786"/>
                <a:gd name="T14" fmla="*/ 682 w 981"/>
                <a:gd name="T15" fmla="*/ 899 h 1786"/>
                <a:gd name="T16" fmla="*/ 562 w 981"/>
                <a:gd name="T17" fmla="*/ 689 h 1786"/>
                <a:gd name="T18" fmla="*/ 431 w 981"/>
                <a:gd name="T19" fmla="*/ 498 h 1786"/>
                <a:gd name="T20" fmla="*/ 293 w 981"/>
                <a:gd name="T21" fmla="*/ 318 h 1786"/>
                <a:gd name="T22" fmla="*/ 150 w 981"/>
                <a:gd name="T23" fmla="*/ 150 h 1786"/>
                <a:gd name="T24" fmla="*/ 12 w 981"/>
                <a:gd name="T25" fmla="*/ 0 h 1786"/>
                <a:gd name="T26" fmla="*/ 0 w 981"/>
                <a:gd name="T27" fmla="*/ 0 h 1786"/>
                <a:gd name="T28" fmla="*/ 138 w 981"/>
                <a:gd name="T29" fmla="*/ 150 h 1786"/>
                <a:gd name="T30" fmla="*/ 275 w 981"/>
                <a:gd name="T31" fmla="*/ 318 h 1786"/>
                <a:gd name="T32" fmla="*/ 413 w 981"/>
                <a:gd name="T33" fmla="*/ 498 h 1786"/>
                <a:gd name="T34" fmla="*/ 545 w 981"/>
                <a:gd name="T35" fmla="*/ 689 h 1786"/>
                <a:gd name="T36" fmla="*/ 670 w 981"/>
                <a:gd name="T37" fmla="*/ 899 h 1786"/>
                <a:gd name="T38" fmla="*/ 778 w 981"/>
                <a:gd name="T39" fmla="*/ 1121 h 1786"/>
                <a:gd name="T40" fmla="*/ 873 w 981"/>
                <a:gd name="T41" fmla="*/ 1361 h 1786"/>
                <a:gd name="T42" fmla="*/ 909 w 981"/>
                <a:gd name="T43" fmla="*/ 1487 h 1786"/>
                <a:gd name="T44" fmla="*/ 945 w 981"/>
                <a:gd name="T45" fmla="*/ 1619 h 1786"/>
                <a:gd name="T46" fmla="*/ 963 w 981"/>
                <a:gd name="T47" fmla="*/ 1702 h 1786"/>
                <a:gd name="T48" fmla="*/ 981 w 981"/>
                <a:gd name="T49" fmla="*/ 1786 h 1786"/>
                <a:gd name="T50" fmla="*/ 981 w 981"/>
                <a:gd name="T51" fmla="*/ 1786 h 17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a:noFill/>
            </a:ln>
          </p:spPr>
          <p:txBody>
            <a:bodyPr/>
            <a:lstStyle/>
            <a:p>
              <a:pPr>
                <a:defRPr/>
              </a:pPr>
              <a:endParaRPr lang="en-US"/>
            </a:p>
          </p:txBody>
        </p:sp>
        <p:sp>
          <p:nvSpPr>
            <p:cNvPr id="12" name="Freeform 23">
              <a:extLst>
                <a:ext uri="{FF2B5EF4-FFF2-40B4-BE49-F238E27FC236}">
                  <a16:creationId xmlns:a16="http://schemas.microsoft.com/office/drawing/2014/main" id="{A35B8545-90D9-46C5-8B3F-195EE7D666FD}"/>
                </a:ext>
              </a:extLst>
            </p:cNvPr>
            <p:cNvSpPr>
              <a:spLocks/>
            </p:cNvSpPr>
            <p:nvPr/>
          </p:nvSpPr>
          <p:spPr bwMode="hidden">
            <a:xfrm>
              <a:off x="5041" y="0"/>
              <a:ext cx="719" cy="845"/>
            </a:xfrm>
            <a:custGeom>
              <a:avLst/>
              <a:gdLst>
                <a:gd name="T0" fmla="*/ 729 w 717"/>
                <a:gd name="T1" fmla="*/ 845 h 845"/>
                <a:gd name="T2" fmla="*/ 729 w 717"/>
                <a:gd name="T3" fmla="*/ 821 h 845"/>
                <a:gd name="T4" fmla="*/ 586 w 717"/>
                <a:gd name="T5" fmla="*/ 605 h 845"/>
                <a:gd name="T6" fmla="*/ 412 w 717"/>
                <a:gd name="T7" fmla="*/ 396 h 845"/>
                <a:gd name="T8" fmla="*/ 227 w 717"/>
                <a:gd name="T9" fmla="*/ 192 h 845"/>
                <a:gd name="T10" fmla="*/ 17 w 717"/>
                <a:gd name="T11" fmla="*/ 0 h 845"/>
                <a:gd name="T12" fmla="*/ 0 w 717"/>
                <a:gd name="T13" fmla="*/ 0 h 845"/>
                <a:gd name="T14" fmla="*/ 215 w 717"/>
                <a:gd name="T15" fmla="*/ 198 h 845"/>
                <a:gd name="T16" fmla="*/ 406 w 717"/>
                <a:gd name="T17" fmla="*/ 408 h 845"/>
                <a:gd name="T18" fmla="*/ 580 w 717"/>
                <a:gd name="T19" fmla="*/ 623 h 845"/>
                <a:gd name="T20" fmla="*/ 729 w 717"/>
                <a:gd name="T21" fmla="*/ 845 h 845"/>
                <a:gd name="T22" fmla="*/ 729 w 717"/>
                <a:gd name="T23" fmla="*/ 845 h 84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24">
              <a:extLst>
                <a:ext uri="{FF2B5EF4-FFF2-40B4-BE49-F238E27FC236}">
                  <a16:creationId xmlns:a16="http://schemas.microsoft.com/office/drawing/2014/main" id="{642305F1-9FD0-48DC-83F6-B6551CC0DC3F}"/>
                </a:ext>
              </a:extLst>
            </p:cNvPr>
            <p:cNvSpPr>
              <a:spLocks/>
            </p:cNvSpPr>
            <p:nvPr/>
          </p:nvSpPr>
          <p:spPr bwMode="hidden">
            <a:xfrm>
              <a:off x="5352" y="0"/>
              <a:ext cx="408" cy="414"/>
            </a:xfrm>
            <a:custGeom>
              <a:avLst/>
              <a:gdLst>
                <a:gd name="T0" fmla="*/ 413 w 407"/>
                <a:gd name="T1" fmla="*/ 414 h 414"/>
                <a:gd name="T2" fmla="*/ 413 w 407"/>
                <a:gd name="T3" fmla="*/ 396 h 414"/>
                <a:gd name="T4" fmla="*/ 228 w 407"/>
                <a:gd name="T5" fmla="*/ 192 h 414"/>
                <a:gd name="T6" fmla="*/ 12 w 407"/>
                <a:gd name="T7" fmla="*/ 0 h 414"/>
                <a:gd name="T8" fmla="*/ 0 w 407"/>
                <a:gd name="T9" fmla="*/ 0 h 414"/>
                <a:gd name="T10" fmla="*/ 108 w 407"/>
                <a:gd name="T11" fmla="*/ 102 h 414"/>
                <a:gd name="T12" fmla="*/ 222 w 407"/>
                <a:gd name="T13" fmla="*/ 204 h 414"/>
                <a:gd name="T14" fmla="*/ 413 w 407"/>
                <a:gd name="T15" fmla="*/ 414 h 414"/>
                <a:gd name="T16" fmla="*/ 413 w 407"/>
                <a:gd name="T17" fmla="*/ 414 h 4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7" h="414">
                  <a:moveTo>
                    <a:pt x="407" y="414"/>
                  </a:moveTo>
                  <a:lnTo>
                    <a:pt x="407" y="396"/>
                  </a:lnTo>
                  <a:lnTo>
                    <a:pt x="222" y="192"/>
                  </a:lnTo>
                  <a:lnTo>
                    <a:pt x="12" y="0"/>
                  </a:lnTo>
                  <a:lnTo>
                    <a:pt x="0" y="0"/>
                  </a:lnTo>
                  <a:lnTo>
                    <a:pt x="108" y="102"/>
                  </a:lnTo>
                  <a:lnTo>
                    <a:pt x="216" y="204"/>
                  </a:lnTo>
                  <a:lnTo>
                    <a:pt x="407" y="41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25">
              <a:extLst>
                <a:ext uri="{FF2B5EF4-FFF2-40B4-BE49-F238E27FC236}">
                  <a16:creationId xmlns:a16="http://schemas.microsoft.com/office/drawing/2014/main" id="{6BF14644-399F-44F1-859A-CC073F73015F}"/>
                </a:ext>
              </a:extLst>
            </p:cNvPr>
            <p:cNvSpPr>
              <a:spLocks/>
            </p:cNvSpPr>
            <p:nvPr/>
          </p:nvSpPr>
          <p:spPr bwMode="hidden">
            <a:xfrm>
              <a:off x="6" y="0"/>
              <a:ext cx="858" cy="1409"/>
            </a:xfrm>
            <a:custGeom>
              <a:avLst/>
              <a:gdLst>
                <a:gd name="T0" fmla="*/ 0 w 855"/>
                <a:gd name="T1" fmla="*/ 1361 h 1409"/>
                <a:gd name="T2" fmla="*/ 0 w 855"/>
                <a:gd name="T3" fmla="*/ 1409 h 1409"/>
                <a:gd name="T4" fmla="*/ 54 w 855"/>
                <a:gd name="T5" fmla="*/ 1211 h 1409"/>
                <a:gd name="T6" fmla="*/ 126 w 855"/>
                <a:gd name="T7" fmla="*/ 1013 h 1409"/>
                <a:gd name="T8" fmla="*/ 215 w 855"/>
                <a:gd name="T9" fmla="*/ 827 h 1409"/>
                <a:gd name="T10" fmla="*/ 311 w 855"/>
                <a:gd name="T11" fmla="*/ 647 h 1409"/>
                <a:gd name="T12" fmla="*/ 431 w 855"/>
                <a:gd name="T13" fmla="*/ 474 h 1409"/>
                <a:gd name="T14" fmla="*/ 556 w 855"/>
                <a:gd name="T15" fmla="*/ 312 h 1409"/>
                <a:gd name="T16" fmla="*/ 700 w 855"/>
                <a:gd name="T17" fmla="*/ 150 h 1409"/>
                <a:gd name="T18" fmla="*/ 855 w 855"/>
                <a:gd name="T19" fmla="*/ 0 h 1409"/>
                <a:gd name="T20" fmla="*/ 837 w 855"/>
                <a:gd name="T21" fmla="*/ 0 h 1409"/>
                <a:gd name="T22" fmla="*/ 688 w 855"/>
                <a:gd name="T23" fmla="*/ 144 h 1409"/>
                <a:gd name="T24" fmla="*/ 550 w 855"/>
                <a:gd name="T25" fmla="*/ 300 h 1409"/>
                <a:gd name="T26" fmla="*/ 425 w 855"/>
                <a:gd name="T27" fmla="*/ 462 h 1409"/>
                <a:gd name="T28" fmla="*/ 311 w 855"/>
                <a:gd name="T29" fmla="*/ 629 h 1409"/>
                <a:gd name="T30" fmla="*/ 215 w 855"/>
                <a:gd name="T31" fmla="*/ 803 h 1409"/>
                <a:gd name="T32" fmla="*/ 132 w 855"/>
                <a:gd name="T33" fmla="*/ 983 h 1409"/>
                <a:gd name="T34" fmla="*/ 60 w 855"/>
                <a:gd name="T35" fmla="*/ 1169 h 1409"/>
                <a:gd name="T36" fmla="*/ 0 w 855"/>
                <a:gd name="T37" fmla="*/ 1361 h 1409"/>
                <a:gd name="T38" fmla="*/ 0 w 855"/>
                <a:gd name="T39" fmla="*/ 1361 h 1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a:noFill/>
            </a:ln>
          </p:spPr>
          <p:txBody>
            <a:bodyPr/>
            <a:lstStyle/>
            <a:p>
              <a:pPr>
                <a:defRPr/>
              </a:pPr>
              <a:endParaRPr lang="en-US"/>
            </a:p>
          </p:txBody>
        </p:sp>
        <p:sp>
          <p:nvSpPr>
            <p:cNvPr id="15" name="Freeform 26">
              <a:extLst>
                <a:ext uri="{FF2B5EF4-FFF2-40B4-BE49-F238E27FC236}">
                  <a16:creationId xmlns:a16="http://schemas.microsoft.com/office/drawing/2014/main" id="{65CEE42A-744B-4F81-B9DA-5CD9EE1AD061}"/>
                </a:ext>
              </a:extLst>
            </p:cNvPr>
            <p:cNvSpPr>
              <a:spLocks/>
            </p:cNvSpPr>
            <p:nvPr/>
          </p:nvSpPr>
          <p:spPr bwMode="hidden">
            <a:xfrm>
              <a:off x="6" y="0"/>
              <a:ext cx="588" cy="599"/>
            </a:xfrm>
            <a:custGeom>
              <a:avLst/>
              <a:gdLst>
                <a:gd name="T0" fmla="*/ 598 w 586"/>
                <a:gd name="T1" fmla="*/ 0 h 599"/>
                <a:gd name="T2" fmla="*/ 580 w 586"/>
                <a:gd name="T3" fmla="*/ 0 h 599"/>
                <a:gd name="T4" fmla="*/ 413 w 586"/>
                <a:gd name="T5" fmla="*/ 132 h 599"/>
                <a:gd name="T6" fmla="*/ 263 w 586"/>
                <a:gd name="T7" fmla="*/ 270 h 599"/>
                <a:gd name="T8" fmla="*/ 120 w 586"/>
                <a:gd name="T9" fmla="*/ 420 h 599"/>
                <a:gd name="T10" fmla="*/ 0 w 586"/>
                <a:gd name="T11" fmla="*/ 575 h 599"/>
                <a:gd name="T12" fmla="*/ 0 w 586"/>
                <a:gd name="T13" fmla="*/ 599 h 599"/>
                <a:gd name="T14" fmla="*/ 120 w 586"/>
                <a:gd name="T15" fmla="*/ 432 h 599"/>
                <a:gd name="T16" fmla="*/ 263 w 586"/>
                <a:gd name="T17" fmla="*/ 282 h 599"/>
                <a:gd name="T18" fmla="*/ 419 w 586"/>
                <a:gd name="T19" fmla="*/ 138 h 599"/>
                <a:gd name="T20" fmla="*/ 598 w 586"/>
                <a:gd name="T21" fmla="*/ 0 h 599"/>
                <a:gd name="T22" fmla="*/ 598 w 586"/>
                <a:gd name="T23" fmla="*/ 0 h 59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6" name="Freeform 27">
              <a:extLst>
                <a:ext uri="{FF2B5EF4-FFF2-40B4-BE49-F238E27FC236}">
                  <a16:creationId xmlns:a16="http://schemas.microsoft.com/office/drawing/2014/main" id="{754F2979-5198-48EA-AF4E-1789C50DE9E0}"/>
                </a:ext>
              </a:extLst>
            </p:cNvPr>
            <p:cNvSpPr>
              <a:spLocks/>
            </p:cNvSpPr>
            <p:nvPr/>
          </p:nvSpPr>
          <p:spPr bwMode="hidden">
            <a:xfrm>
              <a:off x="6" y="0"/>
              <a:ext cx="270" cy="252"/>
            </a:xfrm>
            <a:custGeom>
              <a:avLst/>
              <a:gdLst>
                <a:gd name="T0" fmla="*/ 275 w 269"/>
                <a:gd name="T1" fmla="*/ 0 h 252"/>
                <a:gd name="T2" fmla="*/ 257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75 w 269"/>
                <a:gd name="T15" fmla="*/ 0 h 252"/>
                <a:gd name="T16" fmla="*/ 275 w 269"/>
                <a:gd name="T17" fmla="*/ 0 h 25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9" h="252">
                  <a:moveTo>
                    <a:pt x="269" y="0"/>
                  </a:moveTo>
                  <a:lnTo>
                    <a:pt x="251" y="0"/>
                  </a:lnTo>
                  <a:lnTo>
                    <a:pt x="120" y="114"/>
                  </a:lnTo>
                  <a:lnTo>
                    <a:pt x="60" y="174"/>
                  </a:lnTo>
                  <a:lnTo>
                    <a:pt x="0" y="234"/>
                  </a:lnTo>
                  <a:lnTo>
                    <a:pt x="0" y="252"/>
                  </a:lnTo>
                  <a:lnTo>
                    <a:pt x="126" y="120"/>
                  </a:lnTo>
                  <a:lnTo>
                    <a:pt x="269"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 name="Line 28">
              <a:extLst>
                <a:ext uri="{FF2B5EF4-FFF2-40B4-BE49-F238E27FC236}">
                  <a16:creationId xmlns:a16="http://schemas.microsoft.com/office/drawing/2014/main" id="{9FAED1CF-4A73-45DF-9916-C51581DC28B7}"/>
                </a:ext>
              </a:extLst>
            </p:cNvPr>
            <p:cNvSpPr>
              <a:spLocks noChangeShapeType="1"/>
            </p:cNvSpPr>
            <p:nvPr/>
          </p:nvSpPr>
          <p:spPr bwMode="hidden">
            <a:xfrm>
              <a:off x="1" y="2749"/>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 name="Line 29">
              <a:extLst>
                <a:ext uri="{FF2B5EF4-FFF2-40B4-BE49-F238E27FC236}">
                  <a16:creationId xmlns:a16="http://schemas.microsoft.com/office/drawing/2014/main" id="{AC5B0963-5F8F-4B7E-AC64-A6B967C2883A}"/>
                </a:ext>
              </a:extLst>
            </p:cNvPr>
            <p:cNvSpPr>
              <a:spLocks noChangeShapeType="1"/>
            </p:cNvSpPr>
            <p:nvPr/>
          </p:nvSpPr>
          <p:spPr bwMode="hidden">
            <a:xfrm>
              <a:off x="1" y="2356"/>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 name="Line 30">
              <a:extLst>
                <a:ext uri="{FF2B5EF4-FFF2-40B4-BE49-F238E27FC236}">
                  <a16:creationId xmlns:a16="http://schemas.microsoft.com/office/drawing/2014/main" id="{E64AF50F-77A6-45DE-A233-4802C04719BC}"/>
                </a:ext>
              </a:extLst>
            </p:cNvPr>
            <p:cNvSpPr>
              <a:spLocks noChangeShapeType="1"/>
            </p:cNvSpPr>
            <p:nvPr/>
          </p:nvSpPr>
          <p:spPr bwMode="hidden">
            <a:xfrm>
              <a:off x="1" y="3142"/>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20" name="Group 31">
              <a:extLst>
                <a:ext uri="{FF2B5EF4-FFF2-40B4-BE49-F238E27FC236}">
                  <a16:creationId xmlns:a16="http://schemas.microsoft.com/office/drawing/2014/main" id="{B13DE9CC-FED2-43A6-A70D-9884B53F9A77}"/>
                </a:ext>
              </a:extLst>
            </p:cNvPr>
            <p:cNvGrpSpPr>
              <a:grpSpLocks/>
            </p:cNvGrpSpPr>
            <p:nvPr/>
          </p:nvGrpSpPr>
          <p:grpSpPr bwMode="auto">
            <a:xfrm>
              <a:off x="1" y="392"/>
              <a:ext cx="5758" cy="1571"/>
              <a:chOff x="1" y="392"/>
              <a:chExt cx="5758" cy="1571"/>
            </a:xfrm>
          </p:grpSpPr>
          <p:sp>
            <p:nvSpPr>
              <p:cNvPr id="23" name="Line 32">
                <a:extLst>
                  <a:ext uri="{FF2B5EF4-FFF2-40B4-BE49-F238E27FC236}">
                    <a16:creationId xmlns:a16="http://schemas.microsoft.com/office/drawing/2014/main" id="{B6F63942-DFE0-477D-AFE4-A3C96810099E}"/>
                  </a:ext>
                </a:extLst>
              </p:cNvPr>
              <p:cNvSpPr>
                <a:spLocks noChangeShapeType="1"/>
              </p:cNvSpPr>
              <p:nvPr userDrawn="1"/>
            </p:nvSpPr>
            <p:spPr bwMode="hidden">
              <a:xfrm>
                <a:off x="1" y="784"/>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 name="Line 33">
                <a:extLst>
                  <a:ext uri="{FF2B5EF4-FFF2-40B4-BE49-F238E27FC236}">
                    <a16:creationId xmlns:a16="http://schemas.microsoft.com/office/drawing/2014/main" id="{CC4CFBE2-9397-4C41-A0E1-268319B878E3}"/>
                  </a:ext>
                </a:extLst>
              </p:cNvPr>
              <p:cNvSpPr>
                <a:spLocks noChangeShapeType="1"/>
              </p:cNvSpPr>
              <p:nvPr userDrawn="1"/>
            </p:nvSpPr>
            <p:spPr bwMode="hidden">
              <a:xfrm>
                <a:off x="1" y="1963"/>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 name="Line 34">
                <a:extLst>
                  <a:ext uri="{FF2B5EF4-FFF2-40B4-BE49-F238E27FC236}">
                    <a16:creationId xmlns:a16="http://schemas.microsoft.com/office/drawing/2014/main" id="{D1666C6D-18D1-4FCA-82FC-3A7727D230D1}"/>
                  </a:ext>
                </a:extLst>
              </p:cNvPr>
              <p:cNvSpPr>
                <a:spLocks noChangeShapeType="1"/>
              </p:cNvSpPr>
              <p:nvPr userDrawn="1"/>
            </p:nvSpPr>
            <p:spPr bwMode="hidden">
              <a:xfrm>
                <a:off x="1" y="1570"/>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 name="Line 35">
                <a:extLst>
                  <a:ext uri="{FF2B5EF4-FFF2-40B4-BE49-F238E27FC236}">
                    <a16:creationId xmlns:a16="http://schemas.microsoft.com/office/drawing/2014/main" id="{DB1BEA42-B7D9-4680-BDB4-B0635ED22A9E}"/>
                  </a:ext>
                </a:extLst>
              </p:cNvPr>
              <p:cNvSpPr>
                <a:spLocks noChangeShapeType="1"/>
              </p:cNvSpPr>
              <p:nvPr userDrawn="1"/>
            </p:nvSpPr>
            <p:spPr bwMode="hidden">
              <a:xfrm>
                <a:off x="1" y="1177"/>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 name="Line 36">
                <a:extLst>
                  <a:ext uri="{FF2B5EF4-FFF2-40B4-BE49-F238E27FC236}">
                    <a16:creationId xmlns:a16="http://schemas.microsoft.com/office/drawing/2014/main" id="{656234D6-0B17-4015-BABF-6B0834A8447A}"/>
                  </a:ext>
                </a:extLst>
              </p:cNvPr>
              <p:cNvSpPr>
                <a:spLocks noChangeShapeType="1"/>
              </p:cNvSpPr>
              <p:nvPr userDrawn="1"/>
            </p:nvSpPr>
            <p:spPr bwMode="hidden">
              <a:xfrm>
                <a:off x="1" y="392"/>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1" name="Line 37">
              <a:extLst>
                <a:ext uri="{FF2B5EF4-FFF2-40B4-BE49-F238E27FC236}">
                  <a16:creationId xmlns:a16="http://schemas.microsoft.com/office/drawing/2014/main" id="{68B26EEC-17F4-4AE9-8794-BA5FB23987A5}"/>
                </a:ext>
              </a:extLst>
            </p:cNvPr>
            <p:cNvSpPr>
              <a:spLocks noChangeShapeType="1"/>
            </p:cNvSpPr>
            <p:nvPr/>
          </p:nvSpPr>
          <p:spPr bwMode="hidden">
            <a:xfrm>
              <a:off x="1" y="3928"/>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 name="Line 38">
              <a:extLst>
                <a:ext uri="{FF2B5EF4-FFF2-40B4-BE49-F238E27FC236}">
                  <a16:creationId xmlns:a16="http://schemas.microsoft.com/office/drawing/2014/main" id="{B753B549-30A8-4CC6-B432-FB86C9EBFF62}"/>
                </a:ext>
              </a:extLst>
            </p:cNvPr>
            <p:cNvSpPr>
              <a:spLocks noChangeShapeType="1"/>
            </p:cNvSpPr>
            <p:nvPr/>
          </p:nvSpPr>
          <p:spPr bwMode="hidden">
            <a:xfrm>
              <a:off x="1" y="3535"/>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8711" name="Rectangle 39"/>
          <p:cNvSpPr>
            <a:spLocks noGrp="1" noChangeArrowheads="1"/>
          </p:cNvSpPr>
          <p:nvPr>
            <p:ph type="ctrTitle" sz="quarter"/>
          </p:nvPr>
        </p:nvSpPr>
        <p:spPr>
          <a:xfrm>
            <a:off x="685800" y="1692275"/>
            <a:ext cx="7772400" cy="1736725"/>
          </a:xfrm>
        </p:spPr>
        <p:txBody>
          <a:bodyPr anchor="b"/>
          <a:lstStyle>
            <a:lvl1pPr>
              <a:defRPr sz="5400"/>
            </a:lvl1pPr>
          </a:lstStyle>
          <a:p>
            <a:pPr lvl="0"/>
            <a:r>
              <a:rPr lang="en-US" altLang="en-US" noProof="0"/>
              <a:t>Click to edit Master title style</a:t>
            </a:r>
          </a:p>
        </p:txBody>
      </p:sp>
      <p:sp>
        <p:nvSpPr>
          <p:cNvPr id="28712" name="Rectangle 40"/>
          <p:cNvSpPr>
            <a:spLocks noGrp="1" noChangeArrowheads="1"/>
          </p:cNvSpPr>
          <p:nvPr>
            <p:ph type="subTitle" sz="quarter"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en-US" altLang="en-US" noProof="0"/>
              <a:t>Click to edit Master subtitle style</a:t>
            </a:r>
          </a:p>
        </p:txBody>
      </p:sp>
      <p:sp>
        <p:nvSpPr>
          <p:cNvPr id="41" name="Rectangle 41">
            <a:extLst>
              <a:ext uri="{FF2B5EF4-FFF2-40B4-BE49-F238E27FC236}">
                <a16:creationId xmlns:a16="http://schemas.microsoft.com/office/drawing/2014/main" id="{E5805D5A-686A-4E25-AE99-A93221CC6164}"/>
              </a:ext>
            </a:extLst>
          </p:cNvPr>
          <p:cNvSpPr>
            <a:spLocks noGrp="1" noChangeArrowheads="1"/>
          </p:cNvSpPr>
          <p:nvPr>
            <p:ph type="dt" sz="quarter" idx="10"/>
          </p:nvPr>
        </p:nvSpPr>
        <p:spPr/>
        <p:txBody>
          <a:bodyPr/>
          <a:lstStyle>
            <a:lvl1pPr>
              <a:defRPr/>
            </a:lvl1pPr>
          </a:lstStyle>
          <a:p>
            <a:pPr>
              <a:defRPr/>
            </a:pPr>
            <a:endParaRPr lang="en-US" altLang="en-US"/>
          </a:p>
        </p:txBody>
      </p:sp>
      <p:sp>
        <p:nvSpPr>
          <p:cNvPr id="42" name="Rectangle 42">
            <a:extLst>
              <a:ext uri="{FF2B5EF4-FFF2-40B4-BE49-F238E27FC236}">
                <a16:creationId xmlns:a16="http://schemas.microsoft.com/office/drawing/2014/main" id="{705AA86F-FC0A-4ACD-B38B-DF139B172143}"/>
              </a:ext>
            </a:extLst>
          </p:cNvPr>
          <p:cNvSpPr>
            <a:spLocks noGrp="1" noChangeArrowheads="1"/>
          </p:cNvSpPr>
          <p:nvPr>
            <p:ph type="ftr" sz="quarter" idx="11"/>
          </p:nvPr>
        </p:nvSpPr>
        <p:spPr/>
        <p:txBody>
          <a:bodyPr/>
          <a:lstStyle>
            <a:lvl1pPr>
              <a:defRPr/>
            </a:lvl1pPr>
          </a:lstStyle>
          <a:p>
            <a:pPr>
              <a:defRPr/>
            </a:pPr>
            <a:endParaRPr lang="en-US" altLang="en-US"/>
          </a:p>
        </p:txBody>
      </p:sp>
      <p:sp>
        <p:nvSpPr>
          <p:cNvPr id="43" name="Rectangle 43">
            <a:extLst>
              <a:ext uri="{FF2B5EF4-FFF2-40B4-BE49-F238E27FC236}">
                <a16:creationId xmlns:a16="http://schemas.microsoft.com/office/drawing/2014/main" id="{81BD8C22-3C05-48A1-9C3C-05B4B49EB747}"/>
              </a:ext>
            </a:extLst>
          </p:cNvPr>
          <p:cNvSpPr>
            <a:spLocks noGrp="1" noChangeArrowheads="1"/>
          </p:cNvSpPr>
          <p:nvPr>
            <p:ph type="sldNum" sz="quarter" idx="12"/>
          </p:nvPr>
        </p:nvSpPr>
        <p:spPr/>
        <p:txBody>
          <a:bodyPr/>
          <a:lstStyle>
            <a:lvl1pPr>
              <a:defRPr/>
            </a:lvl1pPr>
          </a:lstStyle>
          <a:p>
            <a:pPr>
              <a:defRPr/>
            </a:pPr>
            <a:fld id="{13B0B217-0BF8-4C79-B035-3D898B26367D}" type="slidenum">
              <a:rPr lang="en-US" altLang="en-US"/>
              <a:pPr>
                <a:defRPr/>
              </a:pPr>
              <a:t>‹#›</a:t>
            </a:fld>
            <a:endParaRPr lang="en-US" altLang="en-US"/>
          </a:p>
        </p:txBody>
      </p:sp>
    </p:spTree>
    <p:extLst>
      <p:ext uri="{BB962C8B-B14F-4D97-AF65-F5344CB8AC3E}">
        <p14:creationId xmlns:p14="http://schemas.microsoft.com/office/powerpoint/2010/main" val="2534401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0">
            <a:extLst>
              <a:ext uri="{FF2B5EF4-FFF2-40B4-BE49-F238E27FC236}">
                <a16:creationId xmlns:a16="http://schemas.microsoft.com/office/drawing/2014/main" id="{4776E435-22EE-4778-92D7-D1536A58EC7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41">
            <a:extLst>
              <a:ext uri="{FF2B5EF4-FFF2-40B4-BE49-F238E27FC236}">
                <a16:creationId xmlns:a16="http://schemas.microsoft.com/office/drawing/2014/main" id="{03136B19-E545-427F-8F53-8BE58A2DB855}"/>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42">
            <a:extLst>
              <a:ext uri="{FF2B5EF4-FFF2-40B4-BE49-F238E27FC236}">
                <a16:creationId xmlns:a16="http://schemas.microsoft.com/office/drawing/2014/main" id="{95A2A40E-A18A-4A5D-9E7F-E1AE58F27081}"/>
              </a:ext>
            </a:extLst>
          </p:cNvPr>
          <p:cNvSpPr>
            <a:spLocks noGrp="1" noChangeArrowheads="1"/>
          </p:cNvSpPr>
          <p:nvPr>
            <p:ph type="sldNum" sz="quarter" idx="12"/>
          </p:nvPr>
        </p:nvSpPr>
        <p:spPr>
          <a:ln/>
        </p:spPr>
        <p:txBody>
          <a:bodyPr/>
          <a:lstStyle>
            <a:lvl1pPr>
              <a:defRPr/>
            </a:lvl1pPr>
          </a:lstStyle>
          <a:p>
            <a:pPr>
              <a:defRPr/>
            </a:pPr>
            <a:fld id="{BA6EE5D3-6D38-4B71-B839-11DC5E9B51C4}" type="slidenum">
              <a:rPr lang="en-US" altLang="en-US"/>
              <a:pPr>
                <a:defRPr/>
              </a:pPr>
              <a:t>‹#›</a:t>
            </a:fld>
            <a:endParaRPr lang="en-US" altLang="en-US"/>
          </a:p>
        </p:txBody>
      </p:sp>
    </p:spTree>
    <p:extLst>
      <p:ext uri="{BB962C8B-B14F-4D97-AF65-F5344CB8AC3E}">
        <p14:creationId xmlns:p14="http://schemas.microsoft.com/office/powerpoint/2010/main" val="72424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0">
            <a:extLst>
              <a:ext uri="{FF2B5EF4-FFF2-40B4-BE49-F238E27FC236}">
                <a16:creationId xmlns:a16="http://schemas.microsoft.com/office/drawing/2014/main" id="{06F0522B-DB4F-4D07-AB47-4D76297CD6D7}"/>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41">
            <a:extLst>
              <a:ext uri="{FF2B5EF4-FFF2-40B4-BE49-F238E27FC236}">
                <a16:creationId xmlns:a16="http://schemas.microsoft.com/office/drawing/2014/main" id="{3F9AEAD6-1B34-40ED-9EC2-E7BA1D1165BE}"/>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42">
            <a:extLst>
              <a:ext uri="{FF2B5EF4-FFF2-40B4-BE49-F238E27FC236}">
                <a16:creationId xmlns:a16="http://schemas.microsoft.com/office/drawing/2014/main" id="{E51A1F80-AACD-4802-9EBF-DD5A7E309ADA}"/>
              </a:ext>
            </a:extLst>
          </p:cNvPr>
          <p:cNvSpPr>
            <a:spLocks noGrp="1" noChangeArrowheads="1"/>
          </p:cNvSpPr>
          <p:nvPr>
            <p:ph type="sldNum" sz="quarter" idx="12"/>
          </p:nvPr>
        </p:nvSpPr>
        <p:spPr>
          <a:ln/>
        </p:spPr>
        <p:txBody>
          <a:bodyPr/>
          <a:lstStyle>
            <a:lvl1pPr>
              <a:defRPr/>
            </a:lvl1pPr>
          </a:lstStyle>
          <a:p>
            <a:pPr>
              <a:defRPr/>
            </a:pPr>
            <a:fld id="{2816C6F6-38FA-4C08-9F91-D5894A2B18E7}" type="slidenum">
              <a:rPr lang="en-US" altLang="en-US"/>
              <a:pPr>
                <a:defRPr/>
              </a:pPr>
              <a:t>‹#›</a:t>
            </a:fld>
            <a:endParaRPr lang="en-US" altLang="en-US"/>
          </a:p>
        </p:txBody>
      </p:sp>
    </p:spTree>
    <p:extLst>
      <p:ext uri="{BB962C8B-B14F-4D97-AF65-F5344CB8AC3E}">
        <p14:creationId xmlns:p14="http://schemas.microsoft.com/office/powerpoint/2010/main" val="30201768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0">
            <a:extLst>
              <a:ext uri="{FF2B5EF4-FFF2-40B4-BE49-F238E27FC236}">
                <a16:creationId xmlns:a16="http://schemas.microsoft.com/office/drawing/2014/main" id="{B0D1738F-8DB6-4C26-930A-E4FCE1FADD4C}"/>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41">
            <a:extLst>
              <a:ext uri="{FF2B5EF4-FFF2-40B4-BE49-F238E27FC236}">
                <a16:creationId xmlns:a16="http://schemas.microsoft.com/office/drawing/2014/main" id="{4CDA4FEE-9239-4654-A89E-921AA91F965A}"/>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42">
            <a:extLst>
              <a:ext uri="{FF2B5EF4-FFF2-40B4-BE49-F238E27FC236}">
                <a16:creationId xmlns:a16="http://schemas.microsoft.com/office/drawing/2014/main" id="{60B0C97A-E1F5-4E39-9A9A-8F2CAB09264D}"/>
              </a:ext>
            </a:extLst>
          </p:cNvPr>
          <p:cNvSpPr>
            <a:spLocks noGrp="1" noChangeArrowheads="1"/>
          </p:cNvSpPr>
          <p:nvPr>
            <p:ph type="sldNum" sz="quarter" idx="12"/>
          </p:nvPr>
        </p:nvSpPr>
        <p:spPr>
          <a:ln/>
        </p:spPr>
        <p:txBody>
          <a:bodyPr/>
          <a:lstStyle>
            <a:lvl1pPr>
              <a:defRPr/>
            </a:lvl1pPr>
          </a:lstStyle>
          <a:p>
            <a:pPr>
              <a:defRPr/>
            </a:pPr>
            <a:fld id="{0C67B08E-4076-4E0B-9193-023CA34E1284}" type="slidenum">
              <a:rPr lang="en-US" altLang="en-US"/>
              <a:pPr>
                <a:defRPr/>
              </a:pPr>
              <a:t>‹#›</a:t>
            </a:fld>
            <a:endParaRPr lang="en-US" altLang="en-US"/>
          </a:p>
        </p:txBody>
      </p:sp>
    </p:spTree>
    <p:extLst>
      <p:ext uri="{BB962C8B-B14F-4D97-AF65-F5344CB8AC3E}">
        <p14:creationId xmlns:p14="http://schemas.microsoft.com/office/powerpoint/2010/main" val="12840900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0">
            <a:extLst>
              <a:ext uri="{FF2B5EF4-FFF2-40B4-BE49-F238E27FC236}">
                <a16:creationId xmlns:a16="http://schemas.microsoft.com/office/drawing/2014/main" id="{6E329EB7-C66F-4919-92A7-1E3D9AAE0B5D}"/>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41">
            <a:extLst>
              <a:ext uri="{FF2B5EF4-FFF2-40B4-BE49-F238E27FC236}">
                <a16:creationId xmlns:a16="http://schemas.microsoft.com/office/drawing/2014/main" id="{DE5AEA83-83DE-4F30-86D9-EB15D6B79C5C}"/>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42">
            <a:extLst>
              <a:ext uri="{FF2B5EF4-FFF2-40B4-BE49-F238E27FC236}">
                <a16:creationId xmlns:a16="http://schemas.microsoft.com/office/drawing/2014/main" id="{B4D5CCCD-B615-4082-96DC-9A4DFE5BB939}"/>
              </a:ext>
            </a:extLst>
          </p:cNvPr>
          <p:cNvSpPr>
            <a:spLocks noGrp="1" noChangeArrowheads="1"/>
          </p:cNvSpPr>
          <p:nvPr>
            <p:ph type="sldNum" sz="quarter" idx="12"/>
          </p:nvPr>
        </p:nvSpPr>
        <p:spPr>
          <a:ln/>
        </p:spPr>
        <p:txBody>
          <a:bodyPr/>
          <a:lstStyle>
            <a:lvl1pPr>
              <a:defRPr/>
            </a:lvl1pPr>
          </a:lstStyle>
          <a:p>
            <a:pPr>
              <a:defRPr/>
            </a:pPr>
            <a:fld id="{CFC51236-A524-44F6-9FBB-7BBE9C4EB09A}" type="slidenum">
              <a:rPr lang="en-US" altLang="en-US"/>
              <a:pPr>
                <a:defRPr/>
              </a:pPr>
              <a:t>‹#›</a:t>
            </a:fld>
            <a:endParaRPr lang="en-US" altLang="en-US"/>
          </a:p>
        </p:txBody>
      </p:sp>
    </p:spTree>
    <p:extLst>
      <p:ext uri="{BB962C8B-B14F-4D97-AF65-F5344CB8AC3E}">
        <p14:creationId xmlns:p14="http://schemas.microsoft.com/office/powerpoint/2010/main" val="916807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0">
            <a:extLst>
              <a:ext uri="{FF2B5EF4-FFF2-40B4-BE49-F238E27FC236}">
                <a16:creationId xmlns:a16="http://schemas.microsoft.com/office/drawing/2014/main" id="{A199B274-22E4-4227-A5CA-605136DF2B9A}"/>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41">
            <a:extLst>
              <a:ext uri="{FF2B5EF4-FFF2-40B4-BE49-F238E27FC236}">
                <a16:creationId xmlns:a16="http://schemas.microsoft.com/office/drawing/2014/main" id="{E1841182-8789-4E22-A638-B16053FBEB1B}"/>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42">
            <a:extLst>
              <a:ext uri="{FF2B5EF4-FFF2-40B4-BE49-F238E27FC236}">
                <a16:creationId xmlns:a16="http://schemas.microsoft.com/office/drawing/2014/main" id="{7A95B105-BAB0-4115-A7AA-25FC840ADAD9}"/>
              </a:ext>
            </a:extLst>
          </p:cNvPr>
          <p:cNvSpPr>
            <a:spLocks noGrp="1" noChangeArrowheads="1"/>
          </p:cNvSpPr>
          <p:nvPr>
            <p:ph type="sldNum" sz="quarter" idx="12"/>
          </p:nvPr>
        </p:nvSpPr>
        <p:spPr>
          <a:ln/>
        </p:spPr>
        <p:txBody>
          <a:bodyPr/>
          <a:lstStyle>
            <a:lvl1pPr>
              <a:defRPr/>
            </a:lvl1pPr>
          </a:lstStyle>
          <a:p>
            <a:pPr>
              <a:defRPr/>
            </a:pPr>
            <a:fld id="{D4866E15-2AE0-43ED-9952-1F52034740F1}" type="slidenum">
              <a:rPr lang="en-US" altLang="en-US"/>
              <a:pPr>
                <a:defRPr/>
              </a:pPr>
              <a:t>‹#›</a:t>
            </a:fld>
            <a:endParaRPr lang="en-US" altLang="en-US"/>
          </a:p>
        </p:txBody>
      </p:sp>
    </p:spTree>
    <p:extLst>
      <p:ext uri="{BB962C8B-B14F-4D97-AF65-F5344CB8AC3E}">
        <p14:creationId xmlns:p14="http://schemas.microsoft.com/office/powerpoint/2010/main" val="1060887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0">
            <a:extLst>
              <a:ext uri="{FF2B5EF4-FFF2-40B4-BE49-F238E27FC236}">
                <a16:creationId xmlns:a16="http://schemas.microsoft.com/office/drawing/2014/main" id="{E132F768-2094-4724-9B41-4DB188F649B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41">
            <a:extLst>
              <a:ext uri="{FF2B5EF4-FFF2-40B4-BE49-F238E27FC236}">
                <a16:creationId xmlns:a16="http://schemas.microsoft.com/office/drawing/2014/main" id="{B6629369-A9BE-4183-B5BF-A5297546C0E6}"/>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42">
            <a:extLst>
              <a:ext uri="{FF2B5EF4-FFF2-40B4-BE49-F238E27FC236}">
                <a16:creationId xmlns:a16="http://schemas.microsoft.com/office/drawing/2014/main" id="{D27DC47F-7991-41F3-A601-9324556A4B35}"/>
              </a:ext>
            </a:extLst>
          </p:cNvPr>
          <p:cNvSpPr>
            <a:spLocks noGrp="1" noChangeArrowheads="1"/>
          </p:cNvSpPr>
          <p:nvPr>
            <p:ph type="sldNum" sz="quarter" idx="12"/>
          </p:nvPr>
        </p:nvSpPr>
        <p:spPr>
          <a:ln/>
        </p:spPr>
        <p:txBody>
          <a:bodyPr/>
          <a:lstStyle>
            <a:lvl1pPr>
              <a:defRPr/>
            </a:lvl1pPr>
          </a:lstStyle>
          <a:p>
            <a:pPr>
              <a:defRPr/>
            </a:pPr>
            <a:fld id="{776A827B-878B-4197-A028-D409F010AC23}" type="slidenum">
              <a:rPr lang="en-US" altLang="en-US"/>
              <a:pPr>
                <a:defRPr/>
              </a:pPr>
              <a:t>‹#›</a:t>
            </a:fld>
            <a:endParaRPr lang="en-US" altLang="en-US"/>
          </a:p>
        </p:txBody>
      </p:sp>
    </p:spTree>
    <p:extLst>
      <p:ext uri="{BB962C8B-B14F-4D97-AF65-F5344CB8AC3E}">
        <p14:creationId xmlns:p14="http://schemas.microsoft.com/office/powerpoint/2010/main" val="26340831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0">
            <a:extLst>
              <a:ext uri="{FF2B5EF4-FFF2-40B4-BE49-F238E27FC236}">
                <a16:creationId xmlns:a16="http://schemas.microsoft.com/office/drawing/2014/main" id="{EF28DA6B-F714-477A-AFDB-84B2E545CA5F}"/>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41">
            <a:extLst>
              <a:ext uri="{FF2B5EF4-FFF2-40B4-BE49-F238E27FC236}">
                <a16:creationId xmlns:a16="http://schemas.microsoft.com/office/drawing/2014/main" id="{8FF3AE4F-F6E5-435C-8A5B-83CAF20171E9}"/>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42">
            <a:extLst>
              <a:ext uri="{FF2B5EF4-FFF2-40B4-BE49-F238E27FC236}">
                <a16:creationId xmlns:a16="http://schemas.microsoft.com/office/drawing/2014/main" id="{0461309C-7987-4580-99F0-3EEB86F5D5C3}"/>
              </a:ext>
            </a:extLst>
          </p:cNvPr>
          <p:cNvSpPr>
            <a:spLocks noGrp="1" noChangeArrowheads="1"/>
          </p:cNvSpPr>
          <p:nvPr>
            <p:ph type="sldNum" sz="quarter" idx="12"/>
          </p:nvPr>
        </p:nvSpPr>
        <p:spPr>
          <a:ln/>
        </p:spPr>
        <p:txBody>
          <a:bodyPr/>
          <a:lstStyle>
            <a:lvl1pPr>
              <a:defRPr/>
            </a:lvl1pPr>
          </a:lstStyle>
          <a:p>
            <a:pPr>
              <a:defRPr/>
            </a:pPr>
            <a:fld id="{DDB3BB85-750A-45D6-8875-FB15ED9EFBD9}" type="slidenum">
              <a:rPr lang="en-US" altLang="en-US"/>
              <a:pPr>
                <a:defRPr/>
              </a:pPr>
              <a:t>‹#›</a:t>
            </a:fld>
            <a:endParaRPr lang="en-US" altLang="en-US"/>
          </a:p>
        </p:txBody>
      </p:sp>
    </p:spTree>
    <p:extLst>
      <p:ext uri="{BB962C8B-B14F-4D97-AF65-F5344CB8AC3E}">
        <p14:creationId xmlns:p14="http://schemas.microsoft.com/office/powerpoint/2010/main" val="518614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0">
            <a:extLst>
              <a:ext uri="{FF2B5EF4-FFF2-40B4-BE49-F238E27FC236}">
                <a16:creationId xmlns:a16="http://schemas.microsoft.com/office/drawing/2014/main" id="{6D0F2A86-8760-421F-86F3-BBD0C801CC6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41">
            <a:extLst>
              <a:ext uri="{FF2B5EF4-FFF2-40B4-BE49-F238E27FC236}">
                <a16:creationId xmlns:a16="http://schemas.microsoft.com/office/drawing/2014/main" id="{750FFFF1-B312-4B3C-8CA5-90340F1818BE}"/>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42">
            <a:extLst>
              <a:ext uri="{FF2B5EF4-FFF2-40B4-BE49-F238E27FC236}">
                <a16:creationId xmlns:a16="http://schemas.microsoft.com/office/drawing/2014/main" id="{D18A0536-52B7-40DF-93CE-480BF9951F07}"/>
              </a:ext>
            </a:extLst>
          </p:cNvPr>
          <p:cNvSpPr>
            <a:spLocks noGrp="1" noChangeArrowheads="1"/>
          </p:cNvSpPr>
          <p:nvPr>
            <p:ph type="sldNum" sz="quarter" idx="12"/>
          </p:nvPr>
        </p:nvSpPr>
        <p:spPr>
          <a:ln/>
        </p:spPr>
        <p:txBody>
          <a:bodyPr/>
          <a:lstStyle>
            <a:lvl1pPr>
              <a:defRPr/>
            </a:lvl1pPr>
          </a:lstStyle>
          <a:p>
            <a:pPr>
              <a:defRPr/>
            </a:pPr>
            <a:fld id="{944E9CBF-9834-488E-9939-B511DFF9BF06}" type="slidenum">
              <a:rPr lang="en-US" altLang="en-US"/>
              <a:pPr>
                <a:defRPr/>
              </a:pPr>
              <a:t>‹#›</a:t>
            </a:fld>
            <a:endParaRPr lang="en-US" altLang="en-US"/>
          </a:p>
        </p:txBody>
      </p:sp>
    </p:spTree>
    <p:extLst>
      <p:ext uri="{BB962C8B-B14F-4D97-AF65-F5344CB8AC3E}">
        <p14:creationId xmlns:p14="http://schemas.microsoft.com/office/powerpoint/2010/main" val="3924619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0">
            <a:extLst>
              <a:ext uri="{FF2B5EF4-FFF2-40B4-BE49-F238E27FC236}">
                <a16:creationId xmlns:a16="http://schemas.microsoft.com/office/drawing/2014/main" id="{3260ED12-CA29-4E27-9832-00459DE6095D}"/>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41">
            <a:extLst>
              <a:ext uri="{FF2B5EF4-FFF2-40B4-BE49-F238E27FC236}">
                <a16:creationId xmlns:a16="http://schemas.microsoft.com/office/drawing/2014/main" id="{5BA414AB-E1A0-42FD-9CDF-6AD3E5EFBC38}"/>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42">
            <a:extLst>
              <a:ext uri="{FF2B5EF4-FFF2-40B4-BE49-F238E27FC236}">
                <a16:creationId xmlns:a16="http://schemas.microsoft.com/office/drawing/2014/main" id="{5A4C2624-E344-4896-9955-DEF34226F6B6}"/>
              </a:ext>
            </a:extLst>
          </p:cNvPr>
          <p:cNvSpPr>
            <a:spLocks noGrp="1" noChangeArrowheads="1"/>
          </p:cNvSpPr>
          <p:nvPr>
            <p:ph type="sldNum" sz="quarter" idx="12"/>
          </p:nvPr>
        </p:nvSpPr>
        <p:spPr>
          <a:ln/>
        </p:spPr>
        <p:txBody>
          <a:bodyPr/>
          <a:lstStyle>
            <a:lvl1pPr>
              <a:defRPr/>
            </a:lvl1pPr>
          </a:lstStyle>
          <a:p>
            <a:pPr>
              <a:defRPr/>
            </a:pPr>
            <a:fld id="{63B78D99-C9CD-4308-923E-B53967FFCF90}" type="slidenum">
              <a:rPr lang="en-US" altLang="en-US"/>
              <a:pPr>
                <a:defRPr/>
              </a:pPr>
              <a:t>‹#›</a:t>
            </a:fld>
            <a:endParaRPr lang="en-US" altLang="en-US"/>
          </a:p>
        </p:txBody>
      </p:sp>
    </p:spTree>
    <p:extLst>
      <p:ext uri="{BB962C8B-B14F-4D97-AF65-F5344CB8AC3E}">
        <p14:creationId xmlns:p14="http://schemas.microsoft.com/office/powerpoint/2010/main" val="1721918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0">
            <a:extLst>
              <a:ext uri="{FF2B5EF4-FFF2-40B4-BE49-F238E27FC236}">
                <a16:creationId xmlns:a16="http://schemas.microsoft.com/office/drawing/2014/main" id="{6FFDC418-BA4F-4FA3-8B25-A1A5CA2BEAF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41">
            <a:extLst>
              <a:ext uri="{FF2B5EF4-FFF2-40B4-BE49-F238E27FC236}">
                <a16:creationId xmlns:a16="http://schemas.microsoft.com/office/drawing/2014/main" id="{540F78CF-7137-40EF-85B6-AE83D09CCC12}"/>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42">
            <a:extLst>
              <a:ext uri="{FF2B5EF4-FFF2-40B4-BE49-F238E27FC236}">
                <a16:creationId xmlns:a16="http://schemas.microsoft.com/office/drawing/2014/main" id="{DFD433E4-50E4-46C0-9A9C-75FB5F6A142E}"/>
              </a:ext>
            </a:extLst>
          </p:cNvPr>
          <p:cNvSpPr>
            <a:spLocks noGrp="1" noChangeArrowheads="1"/>
          </p:cNvSpPr>
          <p:nvPr>
            <p:ph type="sldNum" sz="quarter" idx="12"/>
          </p:nvPr>
        </p:nvSpPr>
        <p:spPr>
          <a:ln/>
        </p:spPr>
        <p:txBody>
          <a:bodyPr/>
          <a:lstStyle>
            <a:lvl1pPr>
              <a:defRPr/>
            </a:lvl1pPr>
          </a:lstStyle>
          <a:p>
            <a:pPr>
              <a:defRPr/>
            </a:pPr>
            <a:fld id="{8C038BDF-1713-4DA6-BEE6-D510356F5F4A}" type="slidenum">
              <a:rPr lang="en-US" altLang="en-US"/>
              <a:pPr>
                <a:defRPr/>
              </a:pPr>
              <a:t>‹#›</a:t>
            </a:fld>
            <a:endParaRPr lang="en-US" altLang="en-US"/>
          </a:p>
        </p:txBody>
      </p:sp>
    </p:spTree>
    <p:extLst>
      <p:ext uri="{BB962C8B-B14F-4D97-AF65-F5344CB8AC3E}">
        <p14:creationId xmlns:p14="http://schemas.microsoft.com/office/powerpoint/2010/main" val="2818992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002850"/>
            </a:gs>
          </a:gsLst>
          <a:lin ang="5400000" scaled="1"/>
        </a:gra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325B3AAD-7690-4267-80F3-881EAD0D0D0D}"/>
              </a:ext>
            </a:extLst>
          </p:cNvPr>
          <p:cNvGrpSpPr>
            <a:grpSpLocks/>
          </p:cNvGrpSpPr>
          <p:nvPr/>
        </p:nvGrpSpPr>
        <p:grpSpPr bwMode="auto">
          <a:xfrm>
            <a:off x="1588" y="0"/>
            <a:ext cx="9148762" cy="6851650"/>
            <a:chOff x="1" y="0"/>
            <a:chExt cx="5763" cy="4316"/>
          </a:xfrm>
        </p:grpSpPr>
        <p:sp>
          <p:nvSpPr>
            <p:cNvPr id="27651" name="Freeform 3">
              <a:extLst>
                <a:ext uri="{FF2B5EF4-FFF2-40B4-BE49-F238E27FC236}">
                  <a16:creationId xmlns:a16="http://schemas.microsoft.com/office/drawing/2014/main" id="{A0BEAEEA-AC2E-44E4-95F1-F134EDA1BD41}"/>
                </a:ext>
              </a:extLst>
            </p:cNvPr>
            <p:cNvSpPr>
              <a:spLocks/>
            </p:cNvSpPr>
            <p:nvPr/>
          </p:nvSpPr>
          <p:spPr bwMode="hidden">
            <a:xfrm>
              <a:off x="5045" y="2626"/>
              <a:ext cx="719" cy="1690"/>
            </a:xfrm>
            <a:custGeom>
              <a:avLst/>
              <a:gdLst>
                <a:gd name="T0" fmla="*/ 717 w 717"/>
                <a:gd name="T1" fmla="*/ 72 h 1690"/>
                <a:gd name="T2" fmla="*/ 717 w 717"/>
                <a:gd name="T3" fmla="*/ 0 h 1690"/>
                <a:gd name="T4" fmla="*/ 699 w 717"/>
                <a:gd name="T5" fmla="*/ 101 h 1690"/>
                <a:gd name="T6" fmla="*/ 675 w 717"/>
                <a:gd name="T7" fmla="*/ 209 h 1690"/>
                <a:gd name="T8" fmla="*/ 627 w 717"/>
                <a:gd name="T9" fmla="*/ 389 h 1690"/>
                <a:gd name="T10" fmla="*/ 574 w 717"/>
                <a:gd name="T11" fmla="*/ 569 h 1690"/>
                <a:gd name="T12" fmla="*/ 502 w 717"/>
                <a:gd name="T13" fmla="*/ 749 h 1690"/>
                <a:gd name="T14" fmla="*/ 424 w 717"/>
                <a:gd name="T15" fmla="*/ 935 h 1690"/>
                <a:gd name="T16" fmla="*/ 334 w 717"/>
                <a:gd name="T17" fmla="*/ 1121 h 1690"/>
                <a:gd name="T18" fmla="*/ 233 w 717"/>
                <a:gd name="T19" fmla="*/ 1312 h 1690"/>
                <a:gd name="T20" fmla="*/ 125 w 717"/>
                <a:gd name="T21" fmla="*/ 1498 h 1690"/>
                <a:gd name="T22" fmla="*/ 0 w 717"/>
                <a:gd name="T23" fmla="*/ 1690 h 1690"/>
                <a:gd name="T24" fmla="*/ 11 w 717"/>
                <a:gd name="T25" fmla="*/ 1690 h 1690"/>
                <a:gd name="T26" fmla="*/ 137 w 717"/>
                <a:gd name="T27" fmla="*/ 1498 h 1690"/>
                <a:gd name="T28" fmla="*/ 245 w 717"/>
                <a:gd name="T29" fmla="*/ 1312 h 1690"/>
                <a:gd name="T30" fmla="*/ 346 w 717"/>
                <a:gd name="T31" fmla="*/ 1121 h 1690"/>
                <a:gd name="T32" fmla="*/ 436 w 717"/>
                <a:gd name="T33" fmla="*/ 935 h 1690"/>
                <a:gd name="T34" fmla="*/ 514 w 717"/>
                <a:gd name="T35" fmla="*/ 749 h 1690"/>
                <a:gd name="T36" fmla="*/ 585 w 717"/>
                <a:gd name="T37" fmla="*/ 569 h 1690"/>
                <a:gd name="T38" fmla="*/ 639 w 717"/>
                <a:gd name="T39" fmla="*/ 389 h 1690"/>
                <a:gd name="T40" fmla="*/ 687 w 717"/>
                <a:gd name="T41" fmla="*/ 209 h 1690"/>
                <a:gd name="T42" fmla="*/ 705 w 717"/>
                <a:gd name="T43" fmla="*/ 143 h 1690"/>
                <a:gd name="T44" fmla="*/ 717 w 717"/>
                <a:gd name="T45" fmla="*/ 72 h 1690"/>
                <a:gd name="T46" fmla="*/ 717 w 717"/>
                <a:gd name="T47" fmla="*/ 72 h 1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a:noFill/>
            </a:ln>
          </p:spPr>
          <p:txBody>
            <a:bodyPr/>
            <a:lstStyle/>
            <a:p>
              <a:pPr>
                <a:defRPr/>
              </a:pPr>
              <a:endParaRPr lang="en-US"/>
            </a:p>
          </p:txBody>
        </p:sp>
        <p:sp>
          <p:nvSpPr>
            <p:cNvPr id="27652" name="Freeform 4">
              <a:extLst>
                <a:ext uri="{FF2B5EF4-FFF2-40B4-BE49-F238E27FC236}">
                  <a16:creationId xmlns:a16="http://schemas.microsoft.com/office/drawing/2014/main" id="{DB704E77-E049-4E89-AAF5-BBCFAD5C4A33}"/>
                </a:ext>
              </a:extLst>
            </p:cNvPr>
            <p:cNvSpPr>
              <a:spLocks/>
            </p:cNvSpPr>
            <p:nvPr/>
          </p:nvSpPr>
          <p:spPr bwMode="hidden">
            <a:xfrm>
              <a:off x="5386" y="3794"/>
              <a:ext cx="378" cy="522"/>
            </a:xfrm>
            <a:custGeom>
              <a:avLst/>
              <a:gdLst>
                <a:gd name="T0" fmla="*/ 377 w 377"/>
                <a:gd name="T1" fmla="*/ 0 h 522"/>
                <a:gd name="T2" fmla="*/ 293 w 377"/>
                <a:gd name="T3" fmla="*/ 132 h 522"/>
                <a:gd name="T4" fmla="*/ 204 w 377"/>
                <a:gd name="T5" fmla="*/ 264 h 522"/>
                <a:gd name="T6" fmla="*/ 102 w 377"/>
                <a:gd name="T7" fmla="*/ 396 h 522"/>
                <a:gd name="T8" fmla="*/ 0 w 377"/>
                <a:gd name="T9" fmla="*/ 522 h 522"/>
                <a:gd name="T10" fmla="*/ 12 w 377"/>
                <a:gd name="T11" fmla="*/ 522 h 522"/>
                <a:gd name="T12" fmla="*/ 114 w 377"/>
                <a:gd name="T13" fmla="*/ 402 h 522"/>
                <a:gd name="T14" fmla="*/ 204 w 377"/>
                <a:gd name="T15" fmla="*/ 282 h 522"/>
                <a:gd name="T16" fmla="*/ 377 w 377"/>
                <a:gd name="T17" fmla="*/ 24 h 522"/>
                <a:gd name="T18" fmla="*/ 377 w 377"/>
                <a:gd name="T19" fmla="*/ 0 h 522"/>
                <a:gd name="T20" fmla="*/ 377 w 377"/>
                <a:gd name="T21"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a:noFill/>
            </a:ln>
          </p:spPr>
          <p:txBody>
            <a:bodyPr/>
            <a:lstStyle/>
            <a:p>
              <a:pPr>
                <a:defRPr/>
              </a:pPr>
              <a:endParaRPr lang="en-US"/>
            </a:p>
          </p:txBody>
        </p:sp>
        <p:sp>
          <p:nvSpPr>
            <p:cNvPr id="27653" name="Freeform 5">
              <a:extLst>
                <a:ext uri="{FF2B5EF4-FFF2-40B4-BE49-F238E27FC236}">
                  <a16:creationId xmlns:a16="http://schemas.microsoft.com/office/drawing/2014/main" id="{92104687-F576-4F65-A9F7-4B8C0026E75D}"/>
                </a:ext>
              </a:extLst>
            </p:cNvPr>
            <p:cNvSpPr>
              <a:spLocks/>
            </p:cNvSpPr>
            <p:nvPr/>
          </p:nvSpPr>
          <p:spPr bwMode="hidden">
            <a:xfrm>
              <a:off x="5680" y="4214"/>
              <a:ext cx="84" cy="102"/>
            </a:xfrm>
            <a:custGeom>
              <a:avLst/>
              <a:gdLst>
                <a:gd name="T0" fmla="*/ 0 w 84"/>
                <a:gd name="T1" fmla="*/ 102 h 102"/>
                <a:gd name="T2" fmla="*/ 18 w 84"/>
                <a:gd name="T3" fmla="*/ 102 h 102"/>
                <a:gd name="T4" fmla="*/ 48 w 84"/>
                <a:gd name="T5" fmla="*/ 60 h 102"/>
                <a:gd name="T6" fmla="*/ 84 w 84"/>
                <a:gd name="T7" fmla="*/ 24 h 102"/>
                <a:gd name="T8" fmla="*/ 84 w 84"/>
                <a:gd name="T9" fmla="*/ 0 h 102"/>
                <a:gd name="T10" fmla="*/ 42 w 84"/>
                <a:gd name="T11" fmla="*/ 54 h 102"/>
                <a:gd name="T12" fmla="*/ 0 w 84"/>
                <a:gd name="T13" fmla="*/ 102 h 102"/>
                <a:gd name="T14" fmla="*/ 0 w 84"/>
                <a:gd name="T15" fmla="*/ 102 h 10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a:noFill/>
            </a:ln>
          </p:spPr>
          <p:txBody>
            <a:bodyPr/>
            <a:lstStyle/>
            <a:p>
              <a:pPr>
                <a:defRPr/>
              </a:pPr>
              <a:endParaRPr lang="en-US"/>
            </a:p>
          </p:txBody>
        </p:sp>
        <p:grpSp>
          <p:nvGrpSpPr>
            <p:cNvPr id="1035" name="Group 6">
              <a:extLst>
                <a:ext uri="{FF2B5EF4-FFF2-40B4-BE49-F238E27FC236}">
                  <a16:creationId xmlns:a16="http://schemas.microsoft.com/office/drawing/2014/main" id="{7B86B0C2-E0B0-4A59-98D0-384F51A94B27}"/>
                </a:ext>
              </a:extLst>
            </p:cNvPr>
            <p:cNvGrpSpPr>
              <a:grpSpLocks/>
            </p:cNvGrpSpPr>
            <p:nvPr/>
          </p:nvGrpSpPr>
          <p:grpSpPr bwMode="auto">
            <a:xfrm>
              <a:off x="288" y="0"/>
              <a:ext cx="5098" cy="4316"/>
              <a:chOff x="288" y="0"/>
              <a:chExt cx="5098" cy="4316"/>
            </a:xfrm>
          </p:grpSpPr>
          <p:sp>
            <p:nvSpPr>
              <p:cNvPr id="27655" name="Freeform 7">
                <a:extLst>
                  <a:ext uri="{FF2B5EF4-FFF2-40B4-BE49-F238E27FC236}">
                    <a16:creationId xmlns:a16="http://schemas.microsoft.com/office/drawing/2014/main" id="{9DA51FDA-C555-405A-A89D-65F4C2CA2959}"/>
                  </a:ext>
                </a:extLst>
              </p:cNvPr>
              <p:cNvSpPr>
                <a:spLocks/>
              </p:cNvSpPr>
              <p:nvPr userDrawn="1"/>
            </p:nvSpPr>
            <p:spPr bwMode="hidden">
              <a:xfrm>
                <a:off x="2789" y="0"/>
                <a:ext cx="72" cy="4316"/>
              </a:xfrm>
              <a:custGeom>
                <a:avLst/>
                <a:gdLst>
                  <a:gd name="T0" fmla="*/ 0 w 72"/>
                  <a:gd name="T1" fmla="*/ 0 h 4316"/>
                  <a:gd name="T2" fmla="*/ 60 w 72"/>
                  <a:gd name="T3" fmla="*/ 4316 h 4316"/>
                  <a:gd name="T4" fmla="*/ 72 w 72"/>
                  <a:gd name="T5" fmla="*/ 4316 h 4316"/>
                  <a:gd name="T6" fmla="*/ 12 w 72"/>
                  <a:gd name="T7" fmla="*/ 0 h 4316"/>
                  <a:gd name="T8" fmla="*/ 0 w 72"/>
                  <a:gd name="T9" fmla="*/ 0 h 4316"/>
                  <a:gd name="T10" fmla="*/ 0 w 72"/>
                  <a:gd name="T11" fmla="*/ 0 h 4316"/>
                </a:gdLst>
                <a:ahLst/>
                <a:cxnLst>
                  <a:cxn ang="0">
                    <a:pos x="T0" y="T1"/>
                  </a:cxn>
                  <a:cxn ang="0">
                    <a:pos x="T2" y="T3"/>
                  </a:cxn>
                  <a:cxn ang="0">
                    <a:pos x="T4" y="T5"/>
                  </a:cxn>
                  <a:cxn ang="0">
                    <a:pos x="T6" y="T7"/>
                  </a:cxn>
                  <a:cxn ang="0">
                    <a:pos x="T8" y="T9"/>
                  </a:cxn>
                  <a:cxn ang="0">
                    <a:pos x="T10" y="T11"/>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a:noFill/>
              </a:ln>
            </p:spPr>
            <p:txBody>
              <a:bodyPr/>
              <a:lstStyle/>
              <a:p>
                <a:pPr>
                  <a:defRPr/>
                </a:pPr>
                <a:endParaRPr lang="en-US"/>
              </a:p>
            </p:txBody>
          </p:sp>
          <p:sp>
            <p:nvSpPr>
              <p:cNvPr id="27656" name="Freeform 8">
                <a:extLst>
                  <a:ext uri="{FF2B5EF4-FFF2-40B4-BE49-F238E27FC236}">
                    <a16:creationId xmlns:a16="http://schemas.microsoft.com/office/drawing/2014/main" id="{97139541-39B3-4F04-8C3F-CDAE38DBA685}"/>
                  </a:ext>
                </a:extLst>
              </p:cNvPr>
              <p:cNvSpPr>
                <a:spLocks/>
              </p:cNvSpPr>
              <p:nvPr userDrawn="1"/>
            </p:nvSpPr>
            <p:spPr bwMode="hidden">
              <a:xfrm>
                <a:off x="3089" y="0"/>
                <a:ext cx="174" cy="4316"/>
              </a:xfrm>
              <a:custGeom>
                <a:avLst/>
                <a:gdLst>
                  <a:gd name="T0" fmla="*/ 24 w 174"/>
                  <a:gd name="T1" fmla="*/ 0 h 4316"/>
                  <a:gd name="T2" fmla="*/ 12 w 174"/>
                  <a:gd name="T3" fmla="*/ 0 h 4316"/>
                  <a:gd name="T4" fmla="*/ 42 w 174"/>
                  <a:gd name="T5" fmla="*/ 216 h 4316"/>
                  <a:gd name="T6" fmla="*/ 72 w 174"/>
                  <a:gd name="T7" fmla="*/ 444 h 4316"/>
                  <a:gd name="T8" fmla="*/ 96 w 174"/>
                  <a:gd name="T9" fmla="*/ 689 h 4316"/>
                  <a:gd name="T10" fmla="*/ 120 w 174"/>
                  <a:gd name="T11" fmla="*/ 947 h 4316"/>
                  <a:gd name="T12" fmla="*/ 132 w 174"/>
                  <a:gd name="T13" fmla="*/ 1211 h 4316"/>
                  <a:gd name="T14" fmla="*/ 150 w 174"/>
                  <a:gd name="T15" fmla="*/ 1487 h 4316"/>
                  <a:gd name="T16" fmla="*/ 156 w 174"/>
                  <a:gd name="T17" fmla="*/ 1768 h 4316"/>
                  <a:gd name="T18" fmla="*/ 162 w 174"/>
                  <a:gd name="T19" fmla="*/ 2062 h 4316"/>
                  <a:gd name="T20" fmla="*/ 156 w 174"/>
                  <a:gd name="T21" fmla="*/ 2644 h 4316"/>
                  <a:gd name="T22" fmla="*/ 126 w 174"/>
                  <a:gd name="T23" fmla="*/ 3225 h 4316"/>
                  <a:gd name="T24" fmla="*/ 108 w 174"/>
                  <a:gd name="T25" fmla="*/ 3507 h 4316"/>
                  <a:gd name="T26" fmla="*/ 78 w 174"/>
                  <a:gd name="T27" fmla="*/ 3788 h 4316"/>
                  <a:gd name="T28" fmla="*/ 42 w 174"/>
                  <a:gd name="T29" fmla="*/ 4058 h 4316"/>
                  <a:gd name="T30" fmla="*/ 0 w 174"/>
                  <a:gd name="T31" fmla="*/ 4316 h 4316"/>
                  <a:gd name="T32" fmla="*/ 12 w 174"/>
                  <a:gd name="T33" fmla="*/ 4316 h 4316"/>
                  <a:gd name="T34" fmla="*/ 54 w 174"/>
                  <a:gd name="T35" fmla="*/ 4058 h 4316"/>
                  <a:gd name="T36" fmla="*/ 90 w 174"/>
                  <a:gd name="T37" fmla="*/ 3782 h 4316"/>
                  <a:gd name="T38" fmla="*/ 120 w 174"/>
                  <a:gd name="T39" fmla="*/ 3507 h 4316"/>
                  <a:gd name="T40" fmla="*/ 138 w 174"/>
                  <a:gd name="T41" fmla="*/ 3219 h 4316"/>
                  <a:gd name="T42" fmla="*/ 168 w 174"/>
                  <a:gd name="T43" fmla="*/ 2638 h 4316"/>
                  <a:gd name="T44" fmla="*/ 174 w 174"/>
                  <a:gd name="T45" fmla="*/ 2056 h 4316"/>
                  <a:gd name="T46" fmla="*/ 168 w 174"/>
                  <a:gd name="T47" fmla="*/ 1768 h 4316"/>
                  <a:gd name="T48" fmla="*/ 162 w 174"/>
                  <a:gd name="T49" fmla="*/ 1487 h 4316"/>
                  <a:gd name="T50" fmla="*/ 144 w 174"/>
                  <a:gd name="T51" fmla="*/ 1211 h 4316"/>
                  <a:gd name="T52" fmla="*/ 132 w 174"/>
                  <a:gd name="T53" fmla="*/ 941 h 4316"/>
                  <a:gd name="T54" fmla="*/ 108 w 174"/>
                  <a:gd name="T55" fmla="*/ 689 h 4316"/>
                  <a:gd name="T56" fmla="*/ 84 w 174"/>
                  <a:gd name="T57" fmla="*/ 444 h 4316"/>
                  <a:gd name="T58" fmla="*/ 54 w 174"/>
                  <a:gd name="T59" fmla="*/ 216 h 4316"/>
                  <a:gd name="T60" fmla="*/ 24 w 174"/>
                  <a:gd name="T61" fmla="*/ 0 h 4316"/>
                  <a:gd name="T62" fmla="*/ 24 w 174"/>
                  <a:gd name="T63"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a:noFill/>
              </a:ln>
            </p:spPr>
            <p:txBody>
              <a:bodyPr/>
              <a:lstStyle/>
              <a:p>
                <a:pPr>
                  <a:defRPr/>
                </a:pPr>
                <a:endParaRPr lang="en-US"/>
              </a:p>
            </p:txBody>
          </p:sp>
          <p:sp>
            <p:nvSpPr>
              <p:cNvPr id="27657" name="Freeform 9">
                <a:extLst>
                  <a:ext uri="{FF2B5EF4-FFF2-40B4-BE49-F238E27FC236}">
                    <a16:creationId xmlns:a16="http://schemas.microsoft.com/office/drawing/2014/main" id="{06283F8B-97AB-4F51-80DE-231C27420985}"/>
                  </a:ext>
                </a:extLst>
              </p:cNvPr>
              <p:cNvSpPr>
                <a:spLocks/>
              </p:cNvSpPr>
              <p:nvPr userDrawn="1"/>
            </p:nvSpPr>
            <p:spPr bwMode="hidden">
              <a:xfrm>
                <a:off x="3358" y="0"/>
                <a:ext cx="337" cy="4316"/>
              </a:xfrm>
              <a:custGeom>
                <a:avLst/>
                <a:gdLst>
                  <a:gd name="T0" fmla="*/ 329 w 335"/>
                  <a:gd name="T1" fmla="*/ 2014 h 4316"/>
                  <a:gd name="T2" fmla="*/ 317 w 335"/>
                  <a:gd name="T3" fmla="*/ 1726 h 4316"/>
                  <a:gd name="T4" fmla="*/ 293 w 335"/>
                  <a:gd name="T5" fmla="*/ 1445 h 4316"/>
                  <a:gd name="T6" fmla="*/ 263 w 335"/>
                  <a:gd name="T7" fmla="*/ 1175 h 4316"/>
                  <a:gd name="T8" fmla="*/ 228 w 335"/>
                  <a:gd name="T9" fmla="*/ 917 h 4316"/>
                  <a:gd name="T10" fmla="*/ 186 w 335"/>
                  <a:gd name="T11" fmla="*/ 665 h 4316"/>
                  <a:gd name="T12" fmla="*/ 132 w 335"/>
                  <a:gd name="T13" fmla="*/ 432 h 4316"/>
                  <a:gd name="T14" fmla="*/ 78 w 335"/>
                  <a:gd name="T15" fmla="*/ 204 h 4316"/>
                  <a:gd name="T16" fmla="*/ 12 w 335"/>
                  <a:gd name="T17" fmla="*/ 0 h 4316"/>
                  <a:gd name="T18" fmla="*/ 0 w 335"/>
                  <a:gd name="T19" fmla="*/ 0 h 4316"/>
                  <a:gd name="T20" fmla="*/ 66 w 335"/>
                  <a:gd name="T21" fmla="*/ 204 h 4316"/>
                  <a:gd name="T22" fmla="*/ 120 w 335"/>
                  <a:gd name="T23" fmla="*/ 432 h 4316"/>
                  <a:gd name="T24" fmla="*/ 174 w 335"/>
                  <a:gd name="T25" fmla="*/ 665 h 4316"/>
                  <a:gd name="T26" fmla="*/ 216 w 335"/>
                  <a:gd name="T27" fmla="*/ 917 h 4316"/>
                  <a:gd name="T28" fmla="*/ 251 w 335"/>
                  <a:gd name="T29" fmla="*/ 1175 h 4316"/>
                  <a:gd name="T30" fmla="*/ 281 w 335"/>
                  <a:gd name="T31" fmla="*/ 1445 h 4316"/>
                  <a:gd name="T32" fmla="*/ 305 w 335"/>
                  <a:gd name="T33" fmla="*/ 1726 h 4316"/>
                  <a:gd name="T34" fmla="*/ 317 w 335"/>
                  <a:gd name="T35" fmla="*/ 2014 h 4316"/>
                  <a:gd name="T36" fmla="*/ 323 w 335"/>
                  <a:gd name="T37" fmla="*/ 2314 h 4316"/>
                  <a:gd name="T38" fmla="*/ 317 w 335"/>
                  <a:gd name="T39" fmla="*/ 2608 h 4316"/>
                  <a:gd name="T40" fmla="*/ 305 w 335"/>
                  <a:gd name="T41" fmla="*/ 2907 h 4316"/>
                  <a:gd name="T42" fmla="*/ 281 w 335"/>
                  <a:gd name="T43" fmla="*/ 3201 h 4316"/>
                  <a:gd name="T44" fmla="*/ 257 w 335"/>
                  <a:gd name="T45" fmla="*/ 3489 h 4316"/>
                  <a:gd name="T46" fmla="*/ 216 w 335"/>
                  <a:gd name="T47" fmla="*/ 3777 h 4316"/>
                  <a:gd name="T48" fmla="*/ 174 w 335"/>
                  <a:gd name="T49" fmla="*/ 4052 h 4316"/>
                  <a:gd name="T50" fmla="*/ 120 w 335"/>
                  <a:gd name="T51" fmla="*/ 4316 h 4316"/>
                  <a:gd name="T52" fmla="*/ 132 w 335"/>
                  <a:gd name="T53" fmla="*/ 4316 h 4316"/>
                  <a:gd name="T54" fmla="*/ 186 w 335"/>
                  <a:gd name="T55" fmla="*/ 4052 h 4316"/>
                  <a:gd name="T56" fmla="*/ 228 w 335"/>
                  <a:gd name="T57" fmla="*/ 3777 h 4316"/>
                  <a:gd name="T58" fmla="*/ 269 w 335"/>
                  <a:gd name="T59" fmla="*/ 3489 h 4316"/>
                  <a:gd name="T60" fmla="*/ 293 w 335"/>
                  <a:gd name="T61" fmla="*/ 3201 h 4316"/>
                  <a:gd name="T62" fmla="*/ 317 w 335"/>
                  <a:gd name="T63" fmla="*/ 2907 h 4316"/>
                  <a:gd name="T64" fmla="*/ 329 w 335"/>
                  <a:gd name="T65" fmla="*/ 2608 h 4316"/>
                  <a:gd name="T66" fmla="*/ 335 w 335"/>
                  <a:gd name="T67" fmla="*/ 2314 h 4316"/>
                  <a:gd name="T68" fmla="*/ 329 w 335"/>
                  <a:gd name="T69" fmla="*/ 2014 h 4316"/>
                  <a:gd name="T70" fmla="*/ 329 w 335"/>
                  <a:gd name="T71" fmla="*/ 201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a:noFill/>
              </a:ln>
            </p:spPr>
            <p:txBody>
              <a:bodyPr/>
              <a:lstStyle/>
              <a:p>
                <a:pPr>
                  <a:defRPr/>
                </a:pPr>
                <a:endParaRPr lang="en-US"/>
              </a:p>
            </p:txBody>
          </p:sp>
          <p:sp>
            <p:nvSpPr>
              <p:cNvPr id="27658" name="Freeform 10">
                <a:extLst>
                  <a:ext uri="{FF2B5EF4-FFF2-40B4-BE49-F238E27FC236}">
                    <a16:creationId xmlns:a16="http://schemas.microsoft.com/office/drawing/2014/main" id="{2A66D559-EA99-4B03-88B1-9C656ED13173}"/>
                  </a:ext>
                </a:extLst>
              </p:cNvPr>
              <p:cNvSpPr>
                <a:spLocks/>
              </p:cNvSpPr>
              <p:nvPr userDrawn="1"/>
            </p:nvSpPr>
            <p:spPr bwMode="hidden">
              <a:xfrm>
                <a:off x="3676" y="0"/>
                <a:ext cx="427" cy="4316"/>
              </a:xfrm>
              <a:custGeom>
                <a:avLst/>
                <a:gdLst>
                  <a:gd name="T0" fmla="*/ 413 w 425"/>
                  <a:gd name="T1" fmla="*/ 1924 h 4316"/>
                  <a:gd name="T2" fmla="*/ 395 w 425"/>
                  <a:gd name="T3" fmla="*/ 1690 h 4316"/>
                  <a:gd name="T4" fmla="*/ 365 w 425"/>
                  <a:gd name="T5" fmla="*/ 1457 h 4316"/>
                  <a:gd name="T6" fmla="*/ 329 w 425"/>
                  <a:gd name="T7" fmla="*/ 1229 h 4316"/>
                  <a:gd name="T8" fmla="*/ 281 w 425"/>
                  <a:gd name="T9" fmla="*/ 1001 h 4316"/>
                  <a:gd name="T10" fmla="*/ 227 w 425"/>
                  <a:gd name="T11" fmla="*/ 761 h 4316"/>
                  <a:gd name="T12" fmla="*/ 162 w 425"/>
                  <a:gd name="T13" fmla="*/ 522 h 4316"/>
                  <a:gd name="T14" fmla="*/ 90 w 425"/>
                  <a:gd name="T15" fmla="*/ 270 h 4316"/>
                  <a:gd name="T16" fmla="*/ 12 w 425"/>
                  <a:gd name="T17" fmla="*/ 0 h 4316"/>
                  <a:gd name="T18" fmla="*/ 0 w 425"/>
                  <a:gd name="T19" fmla="*/ 0 h 4316"/>
                  <a:gd name="T20" fmla="*/ 84 w 425"/>
                  <a:gd name="T21" fmla="*/ 270 h 4316"/>
                  <a:gd name="T22" fmla="*/ 156 w 425"/>
                  <a:gd name="T23" fmla="*/ 522 h 4316"/>
                  <a:gd name="T24" fmla="*/ 216 w 425"/>
                  <a:gd name="T25" fmla="*/ 767 h 4316"/>
                  <a:gd name="T26" fmla="*/ 275 w 425"/>
                  <a:gd name="T27" fmla="*/ 1001 h 4316"/>
                  <a:gd name="T28" fmla="*/ 317 w 425"/>
                  <a:gd name="T29" fmla="*/ 1235 h 4316"/>
                  <a:gd name="T30" fmla="*/ 353 w 425"/>
                  <a:gd name="T31" fmla="*/ 1463 h 4316"/>
                  <a:gd name="T32" fmla="*/ 383 w 425"/>
                  <a:gd name="T33" fmla="*/ 1690 h 4316"/>
                  <a:gd name="T34" fmla="*/ 401 w 425"/>
                  <a:gd name="T35" fmla="*/ 1924 h 4316"/>
                  <a:gd name="T36" fmla="*/ 413 w 425"/>
                  <a:gd name="T37" fmla="*/ 2188 h 4316"/>
                  <a:gd name="T38" fmla="*/ 407 w 425"/>
                  <a:gd name="T39" fmla="*/ 2458 h 4316"/>
                  <a:gd name="T40" fmla="*/ 395 w 425"/>
                  <a:gd name="T41" fmla="*/ 2733 h 4316"/>
                  <a:gd name="T42" fmla="*/ 365 w 425"/>
                  <a:gd name="T43" fmla="*/ 3021 h 4316"/>
                  <a:gd name="T44" fmla="*/ 329 w 425"/>
                  <a:gd name="T45" fmla="*/ 3321 h 4316"/>
                  <a:gd name="T46" fmla="*/ 275 w 425"/>
                  <a:gd name="T47" fmla="*/ 3639 h 4316"/>
                  <a:gd name="T48" fmla="*/ 204 w 425"/>
                  <a:gd name="T49" fmla="*/ 3968 h 4316"/>
                  <a:gd name="T50" fmla="*/ 126 w 425"/>
                  <a:gd name="T51" fmla="*/ 4316 h 4316"/>
                  <a:gd name="T52" fmla="*/ 138 w 425"/>
                  <a:gd name="T53" fmla="*/ 4316 h 4316"/>
                  <a:gd name="T54" fmla="*/ 216 w 425"/>
                  <a:gd name="T55" fmla="*/ 3968 h 4316"/>
                  <a:gd name="T56" fmla="*/ 287 w 425"/>
                  <a:gd name="T57" fmla="*/ 3639 h 4316"/>
                  <a:gd name="T58" fmla="*/ 341 w 425"/>
                  <a:gd name="T59" fmla="*/ 3321 h 4316"/>
                  <a:gd name="T60" fmla="*/ 377 w 425"/>
                  <a:gd name="T61" fmla="*/ 3021 h 4316"/>
                  <a:gd name="T62" fmla="*/ 407 w 425"/>
                  <a:gd name="T63" fmla="*/ 2733 h 4316"/>
                  <a:gd name="T64" fmla="*/ 419 w 425"/>
                  <a:gd name="T65" fmla="*/ 2458 h 4316"/>
                  <a:gd name="T66" fmla="*/ 425 w 425"/>
                  <a:gd name="T67" fmla="*/ 2188 h 4316"/>
                  <a:gd name="T68" fmla="*/ 413 w 425"/>
                  <a:gd name="T69" fmla="*/ 1924 h 4316"/>
                  <a:gd name="T70" fmla="*/ 413 w 425"/>
                  <a:gd name="T71" fmla="*/ 1924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a:noFill/>
              </a:ln>
            </p:spPr>
            <p:txBody>
              <a:bodyPr/>
              <a:lstStyle/>
              <a:p>
                <a:pPr>
                  <a:defRPr/>
                </a:pPr>
                <a:endParaRPr lang="en-US"/>
              </a:p>
            </p:txBody>
          </p:sp>
          <p:sp>
            <p:nvSpPr>
              <p:cNvPr id="27659" name="Freeform 11">
                <a:extLst>
                  <a:ext uri="{FF2B5EF4-FFF2-40B4-BE49-F238E27FC236}">
                    <a16:creationId xmlns:a16="http://schemas.microsoft.com/office/drawing/2014/main" id="{42FB0076-2A3B-42EC-8255-A55A1014C89B}"/>
                  </a:ext>
                </a:extLst>
              </p:cNvPr>
              <p:cNvSpPr>
                <a:spLocks/>
              </p:cNvSpPr>
              <p:nvPr userDrawn="1"/>
            </p:nvSpPr>
            <p:spPr bwMode="hidden">
              <a:xfrm>
                <a:off x="3946" y="0"/>
                <a:ext cx="558" cy="4316"/>
              </a:xfrm>
              <a:custGeom>
                <a:avLst/>
                <a:gdLst>
                  <a:gd name="T0" fmla="*/ 556 w 556"/>
                  <a:gd name="T1" fmla="*/ 2020 h 4316"/>
                  <a:gd name="T2" fmla="*/ 538 w 556"/>
                  <a:gd name="T3" fmla="*/ 1732 h 4316"/>
                  <a:gd name="T4" fmla="*/ 503 w 556"/>
                  <a:gd name="T5" fmla="*/ 1445 h 4316"/>
                  <a:gd name="T6" fmla="*/ 455 w 556"/>
                  <a:gd name="T7" fmla="*/ 1175 h 4316"/>
                  <a:gd name="T8" fmla="*/ 395 w 556"/>
                  <a:gd name="T9" fmla="*/ 911 h 4316"/>
                  <a:gd name="T10" fmla="*/ 317 w 556"/>
                  <a:gd name="T11" fmla="*/ 659 h 4316"/>
                  <a:gd name="T12" fmla="*/ 228 w 556"/>
                  <a:gd name="T13" fmla="*/ 426 h 4316"/>
                  <a:gd name="T14" fmla="*/ 126 w 556"/>
                  <a:gd name="T15" fmla="*/ 204 h 4316"/>
                  <a:gd name="T16" fmla="*/ 12 w 556"/>
                  <a:gd name="T17" fmla="*/ 0 h 4316"/>
                  <a:gd name="T18" fmla="*/ 0 w 556"/>
                  <a:gd name="T19" fmla="*/ 0 h 4316"/>
                  <a:gd name="T20" fmla="*/ 114 w 556"/>
                  <a:gd name="T21" fmla="*/ 204 h 4316"/>
                  <a:gd name="T22" fmla="*/ 216 w 556"/>
                  <a:gd name="T23" fmla="*/ 426 h 4316"/>
                  <a:gd name="T24" fmla="*/ 305 w 556"/>
                  <a:gd name="T25" fmla="*/ 659 h 4316"/>
                  <a:gd name="T26" fmla="*/ 383 w 556"/>
                  <a:gd name="T27" fmla="*/ 911 h 4316"/>
                  <a:gd name="T28" fmla="*/ 443 w 556"/>
                  <a:gd name="T29" fmla="*/ 1175 h 4316"/>
                  <a:gd name="T30" fmla="*/ 491 w 556"/>
                  <a:gd name="T31" fmla="*/ 1445 h 4316"/>
                  <a:gd name="T32" fmla="*/ 526 w 556"/>
                  <a:gd name="T33" fmla="*/ 1732 h 4316"/>
                  <a:gd name="T34" fmla="*/ 544 w 556"/>
                  <a:gd name="T35" fmla="*/ 2020 h 4316"/>
                  <a:gd name="T36" fmla="*/ 544 w 556"/>
                  <a:gd name="T37" fmla="*/ 2326 h 4316"/>
                  <a:gd name="T38" fmla="*/ 532 w 556"/>
                  <a:gd name="T39" fmla="*/ 2632 h 4316"/>
                  <a:gd name="T40" fmla="*/ 503 w 556"/>
                  <a:gd name="T41" fmla="*/ 2931 h 4316"/>
                  <a:gd name="T42" fmla="*/ 455 w 556"/>
                  <a:gd name="T43" fmla="*/ 3225 h 4316"/>
                  <a:gd name="T44" fmla="*/ 389 w 556"/>
                  <a:gd name="T45" fmla="*/ 3513 h 4316"/>
                  <a:gd name="T46" fmla="*/ 311 w 556"/>
                  <a:gd name="T47" fmla="*/ 3788 h 4316"/>
                  <a:gd name="T48" fmla="*/ 216 w 556"/>
                  <a:gd name="T49" fmla="*/ 4058 h 4316"/>
                  <a:gd name="T50" fmla="*/ 102 w 556"/>
                  <a:gd name="T51" fmla="*/ 4316 h 4316"/>
                  <a:gd name="T52" fmla="*/ 114 w 556"/>
                  <a:gd name="T53" fmla="*/ 4316 h 4316"/>
                  <a:gd name="T54" fmla="*/ 228 w 556"/>
                  <a:gd name="T55" fmla="*/ 4058 h 4316"/>
                  <a:gd name="T56" fmla="*/ 323 w 556"/>
                  <a:gd name="T57" fmla="*/ 3788 h 4316"/>
                  <a:gd name="T58" fmla="*/ 401 w 556"/>
                  <a:gd name="T59" fmla="*/ 3513 h 4316"/>
                  <a:gd name="T60" fmla="*/ 467 w 556"/>
                  <a:gd name="T61" fmla="*/ 3225 h 4316"/>
                  <a:gd name="T62" fmla="*/ 515 w 556"/>
                  <a:gd name="T63" fmla="*/ 2931 h 4316"/>
                  <a:gd name="T64" fmla="*/ 544 w 556"/>
                  <a:gd name="T65" fmla="*/ 2632 h 4316"/>
                  <a:gd name="T66" fmla="*/ 556 w 556"/>
                  <a:gd name="T67" fmla="*/ 2326 h 4316"/>
                  <a:gd name="T68" fmla="*/ 556 w 556"/>
                  <a:gd name="T69" fmla="*/ 2020 h 4316"/>
                  <a:gd name="T70" fmla="*/ 556 w 556"/>
                  <a:gd name="T71" fmla="*/ 202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a:noFill/>
              </a:ln>
            </p:spPr>
            <p:txBody>
              <a:bodyPr/>
              <a:lstStyle/>
              <a:p>
                <a:pPr>
                  <a:defRPr/>
                </a:pPr>
                <a:endParaRPr lang="en-US"/>
              </a:p>
            </p:txBody>
          </p:sp>
          <p:sp>
            <p:nvSpPr>
              <p:cNvPr id="27660" name="Freeform 12">
                <a:extLst>
                  <a:ext uri="{FF2B5EF4-FFF2-40B4-BE49-F238E27FC236}">
                    <a16:creationId xmlns:a16="http://schemas.microsoft.com/office/drawing/2014/main" id="{4C00C873-947C-4809-9341-5ADD66F09298}"/>
                  </a:ext>
                </a:extLst>
              </p:cNvPr>
              <p:cNvSpPr>
                <a:spLocks/>
              </p:cNvSpPr>
              <p:nvPr userDrawn="1"/>
            </p:nvSpPr>
            <p:spPr bwMode="hidden">
              <a:xfrm>
                <a:off x="4246" y="0"/>
                <a:ext cx="690" cy="4316"/>
              </a:xfrm>
              <a:custGeom>
                <a:avLst/>
                <a:gdLst>
                  <a:gd name="T0" fmla="*/ 688 w 688"/>
                  <a:gd name="T1" fmla="*/ 2086 h 4316"/>
                  <a:gd name="T2" fmla="*/ 670 w 688"/>
                  <a:gd name="T3" fmla="*/ 1810 h 4316"/>
                  <a:gd name="T4" fmla="*/ 634 w 688"/>
                  <a:gd name="T5" fmla="*/ 1541 h 4316"/>
                  <a:gd name="T6" fmla="*/ 574 w 688"/>
                  <a:gd name="T7" fmla="*/ 1271 h 4316"/>
                  <a:gd name="T8" fmla="*/ 497 w 688"/>
                  <a:gd name="T9" fmla="*/ 1007 h 4316"/>
                  <a:gd name="T10" fmla="*/ 401 w 688"/>
                  <a:gd name="T11" fmla="*/ 749 h 4316"/>
                  <a:gd name="T12" fmla="*/ 293 w 688"/>
                  <a:gd name="T13" fmla="*/ 492 h 4316"/>
                  <a:gd name="T14" fmla="*/ 162 w 688"/>
                  <a:gd name="T15" fmla="*/ 240 h 4316"/>
                  <a:gd name="T16" fmla="*/ 12 w 688"/>
                  <a:gd name="T17" fmla="*/ 0 h 4316"/>
                  <a:gd name="T18" fmla="*/ 0 w 688"/>
                  <a:gd name="T19" fmla="*/ 0 h 4316"/>
                  <a:gd name="T20" fmla="*/ 150 w 688"/>
                  <a:gd name="T21" fmla="*/ 240 h 4316"/>
                  <a:gd name="T22" fmla="*/ 281 w 688"/>
                  <a:gd name="T23" fmla="*/ 492 h 4316"/>
                  <a:gd name="T24" fmla="*/ 389 w 688"/>
                  <a:gd name="T25" fmla="*/ 749 h 4316"/>
                  <a:gd name="T26" fmla="*/ 485 w 688"/>
                  <a:gd name="T27" fmla="*/ 1007 h 4316"/>
                  <a:gd name="T28" fmla="*/ 562 w 688"/>
                  <a:gd name="T29" fmla="*/ 1271 h 4316"/>
                  <a:gd name="T30" fmla="*/ 622 w 688"/>
                  <a:gd name="T31" fmla="*/ 1541 h 4316"/>
                  <a:gd name="T32" fmla="*/ 658 w 688"/>
                  <a:gd name="T33" fmla="*/ 1810 h 4316"/>
                  <a:gd name="T34" fmla="*/ 676 w 688"/>
                  <a:gd name="T35" fmla="*/ 2086 h 4316"/>
                  <a:gd name="T36" fmla="*/ 676 w 688"/>
                  <a:gd name="T37" fmla="*/ 2368 h 4316"/>
                  <a:gd name="T38" fmla="*/ 658 w 688"/>
                  <a:gd name="T39" fmla="*/ 2650 h 4316"/>
                  <a:gd name="T40" fmla="*/ 616 w 688"/>
                  <a:gd name="T41" fmla="*/ 2931 h 4316"/>
                  <a:gd name="T42" fmla="*/ 556 w 688"/>
                  <a:gd name="T43" fmla="*/ 3213 h 4316"/>
                  <a:gd name="T44" fmla="*/ 473 w 688"/>
                  <a:gd name="T45" fmla="*/ 3495 h 4316"/>
                  <a:gd name="T46" fmla="*/ 371 w 688"/>
                  <a:gd name="T47" fmla="*/ 3777 h 4316"/>
                  <a:gd name="T48" fmla="*/ 251 w 688"/>
                  <a:gd name="T49" fmla="*/ 4046 h 4316"/>
                  <a:gd name="T50" fmla="*/ 114 w 688"/>
                  <a:gd name="T51" fmla="*/ 4316 h 4316"/>
                  <a:gd name="T52" fmla="*/ 126 w 688"/>
                  <a:gd name="T53" fmla="*/ 4316 h 4316"/>
                  <a:gd name="T54" fmla="*/ 263 w 688"/>
                  <a:gd name="T55" fmla="*/ 4046 h 4316"/>
                  <a:gd name="T56" fmla="*/ 383 w 688"/>
                  <a:gd name="T57" fmla="*/ 3777 h 4316"/>
                  <a:gd name="T58" fmla="*/ 485 w 688"/>
                  <a:gd name="T59" fmla="*/ 3495 h 4316"/>
                  <a:gd name="T60" fmla="*/ 568 w 688"/>
                  <a:gd name="T61" fmla="*/ 3219 h 4316"/>
                  <a:gd name="T62" fmla="*/ 628 w 688"/>
                  <a:gd name="T63" fmla="*/ 2937 h 4316"/>
                  <a:gd name="T64" fmla="*/ 670 w 688"/>
                  <a:gd name="T65" fmla="*/ 2656 h 4316"/>
                  <a:gd name="T66" fmla="*/ 688 w 688"/>
                  <a:gd name="T67" fmla="*/ 2368 h 4316"/>
                  <a:gd name="T68" fmla="*/ 688 w 688"/>
                  <a:gd name="T69" fmla="*/ 2086 h 4316"/>
                  <a:gd name="T70" fmla="*/ 688 w 688"/>
                  <a:gd name="T71" fmla="*/ 208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a:noFill/>
              </a:ln>
            </p:spPr>
            <p:txBody>
              <a:bodyPr/>
              <a:lstStyle/>
              <a:p>
                <a:pPr>
                  <a:defRPr/>
                </a:pPr>
                <a:endParaRPr lang="en-US"/>
              </a:p>
            </p:txBody>
          </p:sp>
          <p:sp>
            <p:nvSpPr>
              <p:cNvPr id="27661" name="Freeform 13">
                <a:extLst>
                  <a:ext uri="{FF2B5EF4-FFF2-40B4-BE49-F238E27FC236}">
                    <a16:creationId xmlns:a16="http://schemas.microsoft.com/office/drawing/2014/main" id="{F73E3564-0D36-4FBB-AD68-E8EDC0B5397A}"/>
                  </a:ext>
                </a:extLst>
              </p:cNvPr>
              <p:cNvSpPr>
                <a:spLocks/>
              </p:cNvSpPr>
              <p:nvPr userDrawn="1"/>
            </p:nvSpPr>
            <p:spPr bwMode="hidden">
              <a:xfrm>
                <a:off x="4522" y="0"/>
                <a:ext cx="864" cy="4316"/>
              </a:xfrm>
              <a:custGeom>
                <a:avLst/>
                <a:gdLst>
                  <a:gd name="T0" fmla="*/ 855 w 861"/>
                  <a:gd name="T1" fmla="*/ 2128 h 4316"/>
                  <a:gd name="T2" fmla="*/ 831 w 861"/>
                  <a:gd name="T3" fmla="*/ 1834 h 4316"/>
                  <a:gd name="T4" fmla="*/ 808 w 861"/>
                  <a:gd name="T5" fmla="*/ 1684 h 4316"/>
                  <a:gd name="T6" fmla="*/ 784 w 861"/>
                  <a:gd name="T7" fmla="*/ 1541 h 4316"/>
                  <a:gd name="T8" fmla="*/ 748 w 861"/>
                  <a:gd name="T9" fmla="*/ 1397 h 4316"/>
                  <a:gd name="T10" fmla="*/ 712 w 861"/>
                  <a:gd name="T11" fmla="*/ 1253 h 4316"/>
                  <a:gd name="T12" fmla="*/ 664 w 861"/>
                  <a:gd name="T13" fmla="*/ 1115 h 4316"/>
                  <a:gd name="T14" fmla="*/ 610 w 861"/>
                  <a:gd name="T15" fmla="*/ 977 h 4316"/>
                  <a:gd name="T16" fmla="*/ 491 w 861"/>
                  <a:gd name="T17" fmla="*/ 719 h 4316"/>
                  <a:gd name="T18" fmla="*/ 353 w 861"/>
                  <a:gd name="T19" fmla="*/ 468 h 4316"/>
                  <a:gd name="T20" fmla="*/ 192 w 861"/>
                  <a:gd name="T21" fmla="*/ 228 h 4316"/>
                  <a:gd name="T22" fmla="*/ 12 w 861"/>
                  <a:gd name="T23" fmla="*/ 0 h 4316"/>
                  <a:gd name="T24" fmla="*/ 0 w 861"/>
                  <a:gd name="T25" fmla="*/ 0 h 4316"/>
                  <a:gd name="T26" fmla="*/ 180 w 861"/>
                  <a:gd name="T27" fmla="*/ 228 h 4316"/>
                  <a:gd name="T28" fmla="*/ 341 w 861"/>
                  <a:gd name="T29" fmla="*/ 468 h 4316"/>
                  <a:gd name="T30" fmla="*/ 479 w 861"/>
                  <a:gd name="T31" fmla="*/ 719 h 4316"/>
                  <a:gd name="T32" fmla="*/ 598 w 861"/>
                  <a:gd name="T33" fmla="*/ 983 h 4316"/>
                  <a:gd name="T34" fmla="*/ 652 w 861"/>
                  <a:gd name="T35" fmla="*/ 1121 h 4316"/>
                  <a:gd name="T36" fmla="*/ 700 w 861"/>
                  <a:gd name="T37" fmla="*/ 1259 h 4316"/>
                  <a:gd name="T38" fmla="*/ 736 w 861"/>
                  <a:gd name="T39" fmla="*/ 1403 h 4316"/>
                  <a:gd name="T40" fmla="*/ 772 w 861"/>
                  <a:gd name="T41" fmla="*/ 1547 h 4316"/>
                  <a:gd name="T42" fmla="*/ 802 w 861"/>
                  <a:gd name="T43" fmla="*/ 1690 h 4316"/>
                  <a:gd name="T44" fmla="*/ 819 w 861"/>
                  <a:gd name="T45" fmla="*/ 1834 h 4316"/>
                  <a:gd name="T46" fmla="*/ 837 w 861"/>
                  <a:gd name="T47" fmla="*/ 1984 h 4316"/>
                  <a:gd name="T48" fmla="*/ 843 w 861"/>
                  <a:gd name="T49" fmla="*/ 2128 h 4316"/>
                  <a:gd name="T50" fmla="*/ 849 w 861"/>
                  <a:gd name="T51" fmla="*/ 2278 h 4316"/>
                  <a:gd name="T52" fmla="*/ 843 w 861"/>
                  <a:gd name="T53" fmla="*/ 2428 h 4316"/>
                  <a:gd name="T54" fmla="*/ 831 w 861"/>
                  <a:gd name="T55" fmla="*/ 2572 h 4316"/>
                  <a:gd name="T56" fmla="*/ 819 w 861"/>
                  <a:gd name="T57" fmla="*/ 2721 h 4316"/>
                  <a:gd name="T58" fmla="*/ 796 w 861"/>
                  <a:gd name="T59" fmla="*/ 2865 h 4316"/>
                  <a:gd name="T60" fmla="*/ 766 w 861"/>
                  <a:gd name="T61" fmla="*/ 3015 h 4316"/>
                  <a:gd name="T62" fmla="*/ 724 w 861"/>
                  <a:gd name="T63" fmla="*/ 3159 h 4316"/>
                  <a:gd name="T64" fmla="*/ 682 w 861"/>
                  <a:gd name="T65" fmla="*/ 3303 h 4316"/>
                  <a:gd name="T66" fmla="*/ 586 w 861"/>
                  <a:gd name="T67" fmla="*/ 3567 h 4316"/>
                  <a:gd name="T68" fmla="*/ 473 w 861"/>
                  <a:gd name="T69" fmla="*/ 3824 h 4316"/>
                  <a:gd name="T70" fmla="*/ 335 w 861"/>
                  <a:gd name="T71" fmla="*/ 4076 h 4316"/>
                  <a:gd name="T72" fmla="*/ 180 w 861"/>
                  <a:gd name="T73" fmla="*/ 4316 h 4316"/>
                  <a:gd name="T74" fmla="*/ 192 w 861"/>
                  <a:gd name="T75" fmla="*/ 4316 h 4316"/>
                  <a:gd name="T76" fmla="*/ 347 w 861"/>
                  <a:gd name="T77" fmla="*/ 4076 h 4316"/>
                  <a:gd name="T78" fmla="*/ 485 w 861"/>
                  <a:gd name="T79" fmla="*/ 3824 h 4316"/>
                  <a:gd name="T80" fmla="*/ 598 w 861"/>
                  <a:gd name="T81" fmla="*/ 3573 h 4316"/>
                  <a:gd name="T82" fmla="*/ 694 w 861"/>
                  <a:gd name="T83" fmla="*/ 3309 h 4316"/>
                  <a:gd name="T84" fmla="*/ 736 w 861"/>
                  <a:gd name="T85" fmla="*/ 3165 h 4316"/>
                  <a:gd name="T86" fmla="*/ 778 w 861"/>
                  <a:gd name="T87" fmla="*/ 3021 h 4316"/>
                  <a:gd name="T88" fmla="*/ 808 w 861"/>
                  <a:gd name="T89" fmla="*/ 2871 h 4316"/>
                  <a:gd name="T90" fmla="*/ 831 w 861"/>
                  <a:gd name="T91" fmla="*/ 2727 h 4316"/>
                  <a:gd name="T92" fmla="*/ 843 w 861"/>
                  <a:gd name="T93" fmla="*/ 2578 h 4316"/>
                  <a:gd name="T94" fmla="*/ 855 w 861"/>
                  <a:gd name="T95" fmla="*/ 2428 h 4316"/>
                  <a:gd name="T96" fmla="*/ 861 w 861"/>
                  <a:gd name="T97" fmla="*/ 2278 h 4316"/>
                  <a:gd name="T98" fmla="*/ 855 w 861"/>
                  <a:gd name="T99" fmla="*/ 2128 h 4316"/>
                  <a:gd name="T100" fmla="*/ 855 w 861"/>
                  <a:gd name="T101" fmla="*/ 212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a:noFill/>
              </a:ln>
            </p:spPr>
            <p:txBody>
              <a:bodyPr/>
              <a:lstStyle/>
              <a:p>
                <a:pPr>
                  <a:defRPr/>
                </a:pPr>
                <a:endParaRPr lang="en-US"/>
              </a:p>
            </p:txBody>
          </p:sp>
          <p:sp>
            <p:nvSpPr>
              <p:cNvPr id="27662" name="Freeform 14">
                <a:extLst>
                  <a:ext uri="{FF2B5EF4-FFF2-40B4-BE49-F238E27FC236}">
                    <a16:creationId xmlns:a16="http://schemas.microsoft.com/office/drawing/2014/main" id="{35AB72FA-42FD-490C-A660-614E37292908}"/>
                  </a:ext>
                </a:extLst>
              </p:cNvPr>
              <p:cNvSpPr>
                <a:spLocks/>
              </p:cNvSpPr>
              <p:nvPr userDrawn="1"/>
            </p:nvSpPr>
            <p:spPr bwMode="hidden">
              <a:xfrm>
                <a:off x="2399" y="0"/>
                <a:ext cx="150" cy="4316"/>
              </a:xfrm>
              <a:custGeom>
                <a:avLst/>
                <a:gdLst>
                  <a:gd name="T0" fmla="*/ 18 w 149"/>
                  <a:gd name="T1" fmla="*/ 1942 h 4316"/>
                  <a:gd name="T2" fmla="*/ 30 w 149"/>
                  <a:gd name="T3" fmla="*/ 1630 h 4316"/>
                  <a:gd name="T4" fmla="*/ 42 w 149"/>
                  <a:gd name="T5" fmla="*/ 1331 h 4316"/>
                  <a:gd name="T6" fmla="*/ 59 w 149"/>
                  <a:gd name="T7" fmla="*/ 1055 h 4316"/>
                  <a:gd name="T8" fmla="*/ 77 w 149"/>
                  <a:gd name="T9" fmla="*/ 791 h 4316"/>
                  <a:gd name="T10" fmla="*/ 83 w 149"/>
                  <a:gd name="T11" fmla="*/ 671 h 4316"/>
                  <a:gd name="T12" fmla="*/ 95 w 149"/>
                  <a:gd name="T13" fmla="*/ 557 h 4316"/>
                  <a:gd name="T14" fmla="*/ 107 w 149"/>
                  <a:gd name="T15" fmla="*/ 444 h 4316"/>
                  <a:gd name="T16" fmla="*/ 113 w 149"/>
                  <a:gd name="T17" fmla="*/ 342 h 4316"/>
                  <a:gd name="T18" fmla="*/ 125 w 149"/>
                  <a:gd name="T19" fmla="*/ 246 h 4316"/>
                  <a:gd name="T20" fmla="*/ 131 w 149"/>
                  <a:gd name="T21" fmla="*/ 156 h 4316"/>
                  <a:gd name="T22" fmla="*/ 143 w 149"/>
                  <a:gd name="T23" fmla="*/ 72 h 4316"/>
                  <a:gd name="T24" fmla="*/ 149 w 149"/>
                  <a:gd name="T25" fmla="*/ 0 h 4316"/>
                  <a:gd name="T26" fmla="*/ 137 w 149"/>
                  <a:gd name="T27" fmla="*/ 0 h 4316"/>
                  <a:gd name="T28" fmla="*/ 131 w 149"/>
                  <a:gd name="T29" fmla="*/ 72 h 4316"/>
                  <a:gd name="T30" fmla="*/ 119 w 149"/>
                  <a:gd name="T31" fmla="*/ 156 h 4316"/>
                  <a:gd name="T32" fmla="*/ 113 w 149"/>
                  <a:gd name="T33" fmla="*/ 246 h 4316"/>
                  <a:gd name="T34" fmla="*/ 101 w 149"/>
                  <a:gd name="T35" fmla="*/ 342 h 4316"/>
                  <a:gd name="T36" fmla="*/ 95 w 149"/>
                  <a:gd name="T37" fmla="*/ 444 h 4316"/>
                  <a:gd name="T38" fmla="*/ 83 w 149"/>
                  <a:gd name="T39" fmla="*/ 557 h 4316"/>
                  <a:gd name="T40" fmla="*/ 71 w 149"/>
                  <a:gd name="T41" fmla="*/ 671 h 4316"/>
                  <a:gd name="T42" fmla="*/ 65 w 149"/>
                  <a:gd name="T43" fmla="*/ 791 h 4316"/>
                  <a:gd name="T44" fmla="*/ 48 w 149"/>
                  <a:gd name="T45" fmla="*/ 1055 h 4316"/>
                  <a:gd name="T46" fmla="*/ 30 w 149"/>
                  <a:gd name="T47" fmla="*/ 1331 h 4316"/>
                  <a:gd name="T48" fmla="*/ 18 w 149"/>
                  <a:gd name="T49" fmla="*/ 1630 h 4316"/>
                  <a:gd name="T50" fmla="*/ 6 w 149"/>
                  <a:gd name="T51" fmla="*/ 1942 h 4316"/>
                  <a:gd name="T52" fmla="*/ 0 w 149"/>
                  <a:gd name="T53" fmla="*/ 2278 h 4316"/>
                  <a:gd name="T54" fmla="*/ 6 w 149"/>
                  <a:gd name="T55" fmla="*/ 2602 h 4316"/>
                  <a:gd name="T56" fmla="*/ 12 w 149"/>
                  <a:gd name="T57" fmla="*/ 2919 h 4316"/>
                  <a:gd name="T58" fmla="*/ 24 w 149"/>
                  <a:gd name="T59" fmla="*/ 3219 h 4316"/>
                  <a:gd name="T60" fmla="*/ 36 w 149"/>
                  <a:gd name="T61" fmla="*/ 3513 h 4316"/>
                  <a:gd name="T62" fmla="*/ 59 w 149"/>
                  <a:gd name="T63" fmla="*/ 3794 h 4316"/>
                  <a:gd name="T64" fmla="*/ 89 w 149"/>
                  <a:gd name="T65" fmla="*/ 4058 h 4316"/>
                  <a:gd name="T66" fmla="*/ 125 w 149"/>
                  <a:gd name="T67" fmla="*/ 4316 h 4316"/>
                  <a:gd name="T68" fmla="*/ 137 w 149"/>
                  <a:gd name="T69" fmla="*/ 4316 h 4316"/>
                  <a:gd name="T70" fmla="*/ 101 w 149"/>
                  <a:gd name="T71" fmla="*/ 4058 h 4316"/>
                  <a:gd name="T72" fmla="*/ 71 w 149"/>
                  <a:gd name="T73" fmla="*/ 3794 h 4316"/>
                  <a:gd name="T74" fmla="*/ 48 w 149"/>
                  <a:gd name="T75" fmla="*/ 3513 h 4316"/>
                  <a:gd name="T76" fmla="*/ 36 w 149"/>
                  <a:gd name="T77" fmla="*/ 3225 h 4316"/>
                  <a:gd name="T78" fmla="*/ 24 w 149"/>
                  <a:gd name="T79" fmla="*/ 2919 h 4316"/>
                  <a:gd name="T80" fmla="*/ 18 w 149"/>
                  <a:gd name="T81" fmla="*/ 2608 h 4316"/>
                  <a:gd name="T82" fmla="*/ 12 w 149"/>
                  <a:gd name="T83" fmla="*/ 2278 h 4316"/>
                  <a:gd name="T84" fmla="*/ 18 w 149"/>
                  <a:gd name="T85" fmla="*/ 1942 h 4316"/>
                  <a:gd name="T86" fmla="*/ 18 w 149"/>
                  <a:gd name="T87" fmla="*/ 194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a:noFill/>
              </a:ln>
            </p:spPr>
            <p:txBody>
              <a:bodyPr/>
              <a:lstStyle/>
              <a:p>
                <a:pPr>
                  <a:defRPr/>
                </a:pPr>
                <a:endParaRPr lang="en-US"/>
              </a:p>
            </p:txBody>
          </p:sp>
          <p:sp>
            <p:nvSpPr>
              <p:cNvPr id="27663" name="Freeform 15">
                <a:extLst>
                  <a:ext uri="{FF2B5EF4-FFF2-40B4-BE49-F238E27FC236}">
                    <a16:creationId xmlns:a16="http://schemas.microsoft.com/office/drawing/2014/main" id="{46A64E25-43CB-4EB3-AD55-3B7FAE193FBA}"/>
                  </a:ext>
                </a:extLst>
              </p:cNvPr>
              <p:cNvSpPr>
                <a:spLocks/>
              </p:cNvSpPr>
              <p:nvPr userDrawn="1"/>
            </p:nvSpPr>
            <p:spPr bwMode="hidden">
              <a:xfrm>
                <a:off x="1967" y="0"/>
                <a:ext cx="300" cy="4316"/>
              </a:xfrm>
              <a:custGeom>
                <a:avLst/>
                <a:gdLst>
                  <a:gd name="T0" fmla="*/ 18 w 299"/>
                  <a:gd name="T1" fmla="*/ 2062 h 4316"/>
                  <a:gd name="T2" fmla="*/ 30 w 299"/>
                  <a:gd name="T3" fmla="*/ 1750 h 4316"/>
                  <a:gd name="T4" fmla="*/ 54 w 299"/>
                  <a:gd name="T5" fmla="*/ 1451 h 4316"/>
                  <a:gd name="T6" fmla="*/ 84 w 299"/>
                  <a:gd name="T7" fmla="*/ 1169 h 4316"/>
                  <a:gd name="T8" fmla="*/ 126 w 299"/>
                  <a:gd name="T9" fmla="*/ 899 h 4316"/>
                  <a:gd name="T10" fmla="*/ 162 w 299"/>
                  <a:gd name="T11" fmla="*/ 641 h 4316"/>
                  <a:gd name="T12" fmla="*/ 209 w 299"/>
                  <a:gd name="T13" fmla="*/ 408 h 4316"/>
                  <a:gd name="T14" fmla="*/ 251 w 299"/>
                  <a:gd name="T15" fmla="*/ 192 h 4316"/>
                  <a:gd name="T16" fmla="*/ 299 w 299"/>
                  <a:gd name="T17" fmla="*/ 0 h 4316"/>
                  <a:gd name="T18" fmla="*/ 287 w 299"/>
                  <a:gd name="T19" fmla="*/ 0 h 4316"/>
                  <a:gd name="T20" fmla="*/ 239 w 299"/>
                  <a:gd name="T21" fmla="*/ 192 h 4316"/>
                  <a:gd name="T22" fmla="*/ 198 w 299"/>
                  <a:gd name="T23" fmla="*/ 408 h 4316"/>
                  <a:gd name="T24" fmla="*/ 156 w 299"/>
                  <a:gd name="T25" fmla="*/ 641 h 4316"/>
                  <a:gd name="T26" fmla="*/ 114 w 299"/>
                  <a:gd name="T27" fmla="*/ 899 h 4316"/>
                  <a:gd name="T28" fmla="*/ 78 w 299"/>
                  <a:gd name="T29" fmla="*/ 1169 h 4316"/>
                  <a:gd name="T30" fmla="*/ 48 w 299"/>
                  <a:gd name="T31" fmla="*/ 1451 h 4316"/>
                  <a:gd name="T32" fmla="*/ 24 w 299"/>
                  <a:gd name="T33" fmla="*/ 1750 h 4316"/>
                  <a:gd name="T34" fmla="*/ 6 w 299"/>
                  <a:gd name="T35" fmla="*/ 2062 h 4316"/>
                  <a:gd name="T36" fmla="*/ 0 w 299"/>
                  <a:gd name="T37" fmla="*/ 2374 h 4316"/>
                  <a:gd name="T38" fmla="*/ 12 w 299"/>
                  <a:gd name="T39" fmla="*/ 2674 h 4316"/>
                  <a:gd name="T40" fmla="*/ 30 w 299"/>
                  <a:gd name="T41" fmla="*/ 2973 h 4316"/>
                  <a:gd name="T42" fmla="*/ 54 w 299"/>
                  <a:gd name="T43" fmla="*/ 3255 h 4316"/>
                  <a:gd name="T44" fmla="*/ 96 w 299"/>
                  <a:gd name="T45" fmla="*/ 3537 h 4316"/>
                  <a:gd name="T46" fmla="*/ 144 w 299"/>
                  <a:gd name="T47" fmla="*/ 3806 h 4316"/>
                  <a:gd name="T48" fmla="*/ 203 w 299"/>
                  <a:gd name="T49" fmla="*/ 4064 h 4316"/>
                  <a:gd name="T50" fmla="*/ 275 w 299"/>
                  <a:gd name="T51" fmla="*/ 4316 h 4316"/>
                  <a:gd name="T52" fmla="*/ 287 w 299"/>
                  <a:gd name="T53" fmla="*/ 4316 h 4316"/>
                  <a:gd name="T54" fmla="*/ 215 w 299"/>
                  <a:gd name="T55" fmla="*/ 4064 h 4316"/>
                  <a:gd name="T56" fmla="*/ 156 w 299"/>
                  <a:gd name="T57" fmla="*/ 3806 h 4316"/>
                  <a:gd name="T58" fmla="*/ 108 w 299"/>
                  <a:gd name="T59" fmla="*/ 3537 h 4316"/>
                  <a:gd name="T60" fmla="*/ 66 w 299"/>
                  <a:gd name="T61" fmla="*/ 3261 h 4316"/>
                  <a:gd name="T62" fmla="*/ 42 w 299"/>
                  <a:gd name="T63" fmla="*/ 2973 h 4316"/>
                  <a:gd name="T64" fmla="*/ 24 w 299"/>
                  <a:gd name="T65" fmla="*/ 2680 h 4316"/>
                  <a:gd name="T66" fmla="*/ 12 w 299"/>
                  <a:gd name="T67" fmla="*/ 2374 h 4316"/>
                  <a:gd name="T68" fmla="*/ 18 w 299"/>
                  <a:gd name="T69" fmla="*/ 2062 h 4316"/>
                  <a:gd name="T70" fmla="*/ 18 w 299"/>
                  <a:gd name="T71" fmla="*/ 2062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a:noFill/>
              </a:ln>
            </p:spPr>
            <p:txBody>
              <a:bodyPr/>
              <a:lstStyle/>
              <a:p>
                <a:pPr>
                  <a:defRPr/>
                </a:pPr>
                <a:endParaRPr lang="en-US"/>
              </a:p>
            </p:txBody>
          </p:sp>
          <p:sp>
            <p:nvSpPr>
              <p:cNvPr id="27664" name="Freeform 16">
                <a:extLst>
                  <a:ext uri="{FF2B5EF4-FFF2-40B4-BE49-F238E27FC236}">
                    <a16:creationId xmlns:a16="http://schemas.microsoft.com/office/drawing/2014/main" id="{BD4ED679-548D-4E26-AB8F-AB7533031B72}"/>
                  </a:ext>
                </a:extLst>
              </p:cNvPr>
              <p:cNvSpPr>
                <a:spLocks/>
              </p:cNvSpPr>
              <p:nvPr userDrawn="1"/>
            </p:nvSpPr>
            <p:spPr bwMode="hidden">
              <a:xfrm>
                <a:off x="1566" y="0"/>
                <a:ext cx="425" cy="4316"/>
              </a:xfrm>
              <a:custGeom>
                <a:avLst/>
                <a:gdLst>
                  <a:gd name="T0" fmla="*/ 424 w 424"/>
                  <a:gd name="T1" fmla="*/ 0 h 4316"/>
                  <a:gd name="T2" fmla="*/ 412 w 424"/>
                  <a:gd name="T3" fmla="*/ 0 h 4316"/>
                  <a:gd name="T4" fmla="*/ 316 w 424"/>
                  <a:gd name="T5" fmla="*/ 222 h 4316"/>
                  <a:gd name="T6" fmla="*/ 239 w 424"/>
                  <a:gd name="T7" fmla="*/ 462 h 4316"/>
                  <a:gd name="T8" fmla="*/ 167 w 424"/>
                  <a:gd name="T9" fmla="*/ 707 h 4316"/>
                  <a:gd name="T10" fmla="*/ 107 w 424"/>
                  <a:gd name="T11" fmla="*/ 971 h 4316"/>
                  <a:gd name="T12" fmla="*/ 65 w 424"/>
                  <a:gd name="T13" fmla="*/ 1247 h 4316"/>
                  <a:gd name="T14" fmla="*/ 29 w 424"/>
                  <a:gd name="T15" fmla="*/ 1529 h 4316"/>
                  <a:gd name="T16" fmla="*/ 6 w 424"/>
                  <a:gd name="T17" fmla="*/ 1822 h 4316"/>
                  <a:gd name="T18" fmla="*/ 0 w 424"/>
                  <a:gd name="T19" fmla="*/ 2122 h 4316"/>
                  <a:gd name="T20" fmla="*/ 6 w 424"/>
                  <a:gd name="T21" fmla="*/ 2404 h 4316"/>
                  <a:gd name="T22" fmla="*/ 24 w 424"/>
                  <a:gd name="T23" fmla="*/ 2686 h 4316"/>
                  <a:gd name="T24" fmla="*/ 47 w 424"/>
                  <a:gd name="T25" fmla="*/ 2961 h 4316"/>
                  <a:gd name="T26" fmla="*/ 89 w 424"/>
                  <a:gd name="T27" fmla="*/ 3243 h 4316"/>
                  <a:gd name="T28" fmla="*/ 137 w 424"/>
                  <a:gd name="T29" fmla="*/ 3519 h 4316"/>
                  <a:gd name="T30" fmla="*/ 197 w 424"/>
                  <a:gd name="T31" fmla="*/ 3788 h 4316"/>
                  <a:gd name="T32" fmla="*/ 269 w 424"/>
                  <a:gd name="T33" fmla="*/ 4058 h 4316"/>
                  <a:gd name="T34" fmla="*/ 346 w 424"/>
                  <a:gd name="T35" fmla="*/ 4316 h 4316"/>
                  <a:gd name="T36" fmla="*/ 358 w 424"/>
                  <a:gd name="T37" fmla="*/ 4316 h 4316"/>
                  <a:gd name="T38" fmla="*/ 281 w 424"/>
                  <a:gd name="T39" fmla="*/ 4058 h 4316"/>
                  <a:gd name="T40" fmla="*/ 209 w 424"/>
                  <a:gd name="T41" fmla="*/ 3788 h 4316"/>
                  <a:gd name="T42" fmla="*/ 149 w 424"/>
                  <a:gd name="T43" fmla="*/ 3519 h 4316"/>
                  <a:gd name="T44" fmla="*/ 101 w 424"/>
                  <a:gd name="T45" fmla="*/ 3243 h 4316"/>
                  <a:gd name="T46" fmla="*/ 59 w 424"/>
                  <a:gd name="T47" fmla="*/ 2961 h 4316"/>
                  <a:gd name="T48" fmla="*/ 35 w 424"/>
                  <a:gd name="T49" fmla="*/ 2686 h 4316"/>
                  <a:gd name="T50" fmla="*/ 18 w 424"/>
                  <a:gd name="T51" fmla="*/ 2404 h 4316"/>
                  <a:gd name="T52" fmla="*/ 12 w 424"/>
                  <a:gd name="T53" fmla="*/ 2122 h 4316"/>
                  <a:gd name="T54" fmla="*/ 18 w 424"/>
                  <a:gd name="T55" fmla="*/ 1822 h 4316"/>
                  <a:gd name="T56" fmla="*/ 41 w 424"/>
                  <a:gd name="T57" fmla="*/ 1529 h 4316"/>
                  <a:gd name="T58" fmla="*/ 71 w 424"/>
                  <a:gd name="T59" fmla="*/ 1247 h 4316"/>
                  <a:gd name="T60" fmla="*/ 119 w 424"/>
                  <a:gd name="T61" fmla="*/ 971 h 4316"/>
                  <a:gd name="T62" fmla="*/ 179 w 424"/>
                  <a:gd name="T63" fmla="*/ 707 h 4316"/>
                  <a:gd name="T64" fmla="*/ 245 w 424"/>
                  <a:gd name="T65" fmla="*/ 462 h 4316"/>
                  <a:gd name="T66" fmla="*/ 328 w 424"/>
                  <a:gd name="T67" fmla="*/ 222 h 4316"/>
                  <a:gd name="T68" fmla="*/ 424 w 424"/>
                  <a:gd name="T69" fmla="*/ 0 h 4316"/>
                  <a:gd name="T70" fmla="*/ 424 w 424"/>
                  <a:gd name="T71" fmla="*/ 0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a:noFill/>
              </a:ln>
            </p:spPr>
            <p:txBody>
              <a:bodyPr/>
              <a:lstStyle/>
              <a:p>
                <a:pPr>
                  <a:defRPr/>
                </a:pPr>
                <a:endParaRPr lang="en-US"/>
              </a:p>
            </p:txBody>
          </p:sp>
          <p:sp>
            <p:nvSpPr>
              <p:cNvPr id="27665" name="Freeform 17">
                <a:extLst>
                  <a:ext uri="{FF2B5EF4-FFF2-40B4-BE49-F238E27FC236}">
                    <a16:creationId xmlns:a16="http://schemas.microsoft.com/office/drawing/2014/main" id="{98CFBDA8-1085-4EBF-90B2-1EFC0DAFFA9A}"/>
                  </a:ext>
                </a:extLst>
              </p:cNvPr>
              <p:cNvSpPr>
                <a:spLocks/>
              </p:cNvSpPr>
              <p:nvPr userDrawn="1"/>
            </p:nvSpPr>
            <p:spPr bwMode="hidden">
              <a:xfrm>
                <a:off x="1128" y="0"/>
                <a:ext cx="575" cy="4316"/>
              </a:xfrm>
              <a:custGeom>
                <a:avLst/>
                <a:gdLst>
                  <a:gd name="T0" fmla="*/ 12 w 574"/>
                  <a:gd name="T1" fmla="*/ 2146 h 4316"/>
                  <a:gd name="T2" fmla="*/ 24 w 574"/>
                  <a:gd name="T3" fmla="*/ 1846 h 4316"/>
                  <a:gd name="T4" fmla="*/ 54 w 574"/>
                  <a:gd name="T5" fmla="*/ 1559 h 4316"/>
                  <a:gd name="T6" fmla="*/ 96 w 574"/>
                  <a:gd name="T7" fmla="*/ 1277 h 4316"/>
                  <a:gd name="T8" fmla="*/ 162 w 574"/>
                  <a:gd name="T9" fmla="*/ 1001 h 4316"/>
                  <a:gd name="T10" fmla="*/ 239 w 574"/>
                  <a:gd name="T11" fmla="*/ 731 h 4316"/>
                  <a:gd name="T12" fmla="*/ 335 w 574"/>
                  <a:gd name="T13" fmla="*/ 480 h 4316"/>
                  <a:gd name="T14" fmla="*/ 449 w 574"/>
                  <a:gd name="T15" fmla="*/ 234 h 4316"/>
                  <a:gd name="T16" fmla="*/ 574 w 574"/>
                  <a:gd name="T17" fmla="*/ 0 h 4316"/>
                  <a:gd name="T18" fmla="*/ 562 w 574"/>
                  <a:gd name="T19" fmla="*/ 0 h 4316"/>
                  <a:gd name="T20" fmla="*/ 437 w 574"/>
                  <a:gd name="T21" fmla="*/ 234 h 4316"/>
                  <a:gd name="T22" fmla="*/ 323 w 574"/>
                  <a:gd name="T23" fmla="*/ 480 h 4316"/>
                  <a:gd name="T24" fmla="*/ 227 w 574"/>
                  <a:gd name="T25" fmla="*/ 737 h 4316"/>
                  <a:gd name="T26" fmla="*/ 150 w 574"/>
                  <a:gd name="T27" fmla="*/ 1001 h 4316"/>
                  <a:gd name="T28" fmla="*/ 84 w 574"/>
                  <a:gd name="T29" fmla="*/ 1277 h 4316"/>
                  <a:gd name="T30" fmla="*/ 42 w 574"/>
                  <a:gd name="T31" fmla="*/ 1559 h 4316"/>
                  <a:gd name="T32" fmla="*/ 12 w 574"/>
                  <a:gd name="T33" fmla="*/ 1852 h 4316"/>
                  <a:gd name="T34" fmla="*/ 0 w 574"/>
                  <a:gd name="T35" fmla="*/ 2146 h 4316"/>
                  <a:gd name="T36" fmla="*/ 6 w 574"/>
                  <a:gd name="T37" fmla="*/ 2434 h 4316"/>
                  <a:gd name="T38" fmla="*/ 30 w 574"/>
                  <a:gd name="T39" fmla="*/ 2715 h 4316"/>
                  <a:gd name="T40" fmla="*/ 66 w 574"/>
                  <a:gd name="T41" fmla="*/ 2997 h 4316"/>
                  <a:gd name="T42" fmla="*/ 120 w 574"/>
                  <a:gd name="T43" fmla="*/ 3273 h 4316"/>
                  <a:gd name="T44" fmla="*/ 191 w 574"/>
                  <a:gd name="T45" fmla="*/ 3549 h 4316"/>
                  <a:gd name="T46" fmla="*/ 275 w 574"/>
                  <a:gd name="T47" fmla="*/ 3812 h 4316"/>
                  <a:gd name="T48" fmla="*/ 371 w 574"/>
                  <a:gd name="T49" fmla="*/ 4070 h 4316"/>
                  <a:gd name="T50" fmla="*/ 484 w 574"/>
                  <a:gd name="T51" fmla="*/ 4316 h 4316"/>
                  <a:gd name="T52" fmla="*/ 496 w 574"/>
                  <a:gd name="T53" fmla="*/ 4316 h 4316"/>
                  <a:gd name="T54" fmla="*/ 383 w 574"/>
                  <a:gd name="T55" fmla="*/ 4070 h 4316"/>
                  <a:gd name="T56" fmla="*/ 287 w 574"/>
                  <a:gd name="T57" fmla="*/ 3812 h 4316"/>
                  <a:gd name="T58" fmla="*/ 203 w 574"/>
                  <a:gd name="T59" fmla="*/ 3549 h 4316"/>
                  <a:gd name="T60" fmla="*/ 132 w 574"/>
                  <a:gd name="T61" fmla="*/ 3273 h 4316"/>
                  <a:gd name="T62" fmla="*/ 78 w 574"/>
                  <a:gd name="T63" fmla="*/ 2997 h 4316"/>
                  <a:gd name="T64" fmla="*/ 42 w 574"/>
                  <a:gd name="T65" fmla="*/ 2715 h 4316"/>
                  <a:gd name="T66" fmla="*/ 18 w 574"/>
                  <a:gd name="T67" fmla="*/ 2434 h 4316"/>
                  <a:gd name="T68" fmla="*/ 12 w 574"/>
                  <a:gd name="T69" fmla="*/ 2146 h 4316"/>
                  <a:gd name="T70" fmla="*/ 12 w 574"/>
                  <a:gd name="T71" fmla="*/ 2146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a:noFill/>
              </a:ln>
            </p:spPr>
            <p:txBody>
              <a:bodyPr/>
              <a:lstStyle/>
              <a:p>
                <a:pPr>
                  <a:defRPr/>
                </a:pPr>
                <a:endParaRPr lang="en-US"/>
              </a:p>
            </p:txBody>
          </p:sp>
          <p:sp>
            <p:nvSpPr>
              <p:cNvPr id="27666" name="Freeform 18">
                <a:extLst>
                  <a:ext uri="{FF2B5EF4-FFF2-40B4-BE49-F238E27FC236}">
                    <a16:creationId xmlns:a16="http://schemas.microsoft.com/office/drawing/2014/main" id="{40C1347F-441C-4FB8-BC2B-0367BE3E7E46}"/>
                  </a:ext>
                </a:extLst>
              </p:cNvPr>
              <p:cNvSpPr>
                <a:spLocks/>
              </p:cNvSpPr>
              <p:nvPr userDrawn="1"/>
            </p:nvSpPr>
            <p:spPr bwMode="hidden">
              <a:xfrm>
                <a:off x="702" y="0"/>
                <a:ext cx="737" cy="4316"/>
              </a:xfrm>
              <a:custGeom>
                <a:avLst/>
                <a:gdLst>
                  <a:gd name="T0" fmla="*/ 12 w 735"/>
                  <a:gd name="T1" fmla="*/ 2098 h 4316"/>
                  <a:gd name="T2" fmla="*/ 29 w 735"/>
                  <a:gd name="T3" fmla="*/ 1798 h 4316"/>
                  <a:gd name="T4" fmla="*/ 71 w 735"/>
                  <a:gd name="T5" fmla="*/ 1505 h 4316"/>
                  <a:gd name="T6" fmla="*/ 131 w 735"/>
                  <a:gd name="T7" fmla="*/ 1223 h 4316"/>
                  <a:gd name="T8" fmla="*/ 215 w 735"/>
                  <a:gd name="T9" fmla="*/ 941 h 4316"/>
                  <a:gd name="T10" fmla="*/ 316 w 735"/>
                  <a:gd name="T11" fmla="*/ 689 h 4316"/>
                  <a:gd name="T12" fmla="*/ 442 w 735"/>
                  <a:gd name="T13" fmla="*/ 444 h 4316"/>
                  <a:gd name="T14" fmla="*/ 580 w 735"/>
                  <a:gd name="T15" fmla="*/ 216 h 4316"/>
                  <a:gd name="T16" fmla="*/ 735 w 735"/>
                  <a:gd name="T17" fmla="*/ 0 h 4316"/>
                  <a:gd name="T18" fmla="*/ 723 w 735"/>
                  <a:gd name="T19" fmla="*/ 0 h 4316"/>
                  <a:gd name="T20" fmla="*/ 568 w 735"/>
                  <a:gd name="T21" fmla="*/ 210 h 4316"/>
                  <a:gd name="T22" fmla="*/ 430 w 735"/>
                  <a:gd name="T23" fmla="*/ 438 h 4316"/>
                  <a:gd name="T24" fmla="*/ 311 w 735"/>
                  <a:gd name="T25" fmla="*/ 683 h 4316"/>
                  <a:gd name="T26" fmla="*/ 209 w 735"/>
                  <a:gd name="T27" fmla="*/ 941 h 4316"/>
                  <a:gd name="T28" fmla="*/ 125 w 735"/>
                  <a:gd name="T29" fmla="*/ 1217 h 4316"/>
                  <a:gd name="T30" fmla="*/ 59 w 735"/>
                  <a:gd name="T31" fmla="*/ 1505 h 4316"/>
                  <a:gd name="T32" fmla="*/ 18 w 735"/>
                  <a:gd name="T33" fmla="*/ 1798 h 4316"/>
                  <a:gd name="T34" fmla="*/ 0 w 735"/>
                  <a:gd name="T35" fmla="*/ 2098 h 4316"/>
                  <a:gd name="T36" fmla="*/ 6 w 735"/>
                  <a:gd name="T37" fmla="*/ 2404 h 4316"/>
                  <a:gd name="T38" fmla="*/ 29 w 735"/>
                  <a:gd name="T39" fmla="*/ 2709 h 4316"/>
                  <a:gd name="T40" fmla="*/ 77 w 735"/>
                  <a:gd name="T41" fmla="*/ 3015 h 4316"/>
                  <a:gd name="T42" fmla="*/ 149 w 735"/>
                  <a:gd name="T43" fmla="*/ 3315 h 4316"/>
                  <a:gd name="T44" fmla="*/ 227 w 735"/>
                  <a:gd name="T45" fmla="*/ 3573 h 4316"/>
                  <a:gd name="T46" fmla="*/ 316 w 735"/>
                  <a:gd name="T47" fmla="*/ 3824 h 4316"/>
                  <a:gd name="T48" fmla="*/ 424 w 735"/>
                  <a:gd name="T49" fmla="*/ 4076 h 4316"/>
                  <a:gd name="T50" fmla="*/ 544 w 735"/>
                  <a:gd name="T51" fmla="*/ 4316 h 4316"/>
                  <a:gd name="T52" fmla="*/ 556 w 735"/>
                  <a:gd name="T53" fmla="*/ 4316 h 4316"/>
                  <a:gd name="T54" fmla="*/ 436 w 735"/>
                  <a:gd name="T55" fmla="*/ 4076 h 4316"/>
                  <a:gd name="T56" fmla="*/ 328 w 735"/>
                  <a:gd name="T57" fmla="*/ 3824 h 4316"/>
                  <a:gd name="T58" fmla="*/ 239 w 735"/>
                  <a:gd name="T59" fmla="*/ 3573 h 4316"/>
                  <a:gd name="T60" fmla="*/ 161 w 735"/>
                  <a:gd name="T61" fmla="*/ 3315 h 4316"/>
                  <a:gd name="T62" fmla="*/ 89 w 735"/>
                  <a:gd name="T63" fmla="*/ 3015 h 4316"/>
                  <a:gd name="T64" fmla="*/ 41 w 735"/>
                  <a:gd name="T65" fmla="*/ 2709 h 4316"/>
                  <a:gd name="T66" fmla="*/ 18 w 735"/>
                  <a:gd name="T67" fmla="*/ 2404 h 4316"/>
                  <a:gd name="T68" fmla="*/ 12 w 735"/>
                  <a:gd name="T69" fmla="*/ 2098 h 4316"/>
                  <a:gd name="T70" fmla="*/ 12 w 735"/>
                  <a:gd name="T71" fmla="*/ 209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a:noFill/>
              </a:ln>
            </p:spPr>
            <p:txBody>
              <a:bodyPr/>
              <a:lstStyle/>
              <a:p>
                <a:pPr>
                  <a:defRPr/>
                </a:pPr>
                <a:endParaRPr lang="en-US"/>
              </a:p>
            </p:txBody>
          </p:sp>
          <p:sp>
            <p:nvSpPr>
              <p:cNvPr id="27667" name="Freeform 19">
                <a:extLst>
                  <a:ext uri="{FF2B5EF4-FFF2-40B4-BE49-F238E27FC236}">
                    <a16:creationId xmlns:a16="http://schemas.microsoft.com/office/drawing/2014/main" id="{FBF7C4D6-1D75-4032-B507-98307FBE6439}"/>
                  </a:ext>
                </a:extLst>
              </p:cNvPr>
              <p:cNvSpPr>
                <a:spLocks/>
              </p:cNvSpPr>
              <p:nvPr userDrawn="1"/>
            </p:nvSpPr>
            <p:spPr bwMode="hidden">
              <a:xfrm>
                <a:off x="288" y="0"/>
                <a:ext cx="840" cy="4316"/>
              </a:xfrm>
              <a:custGeom>
                <a:avLst/>
                <a:gdLst>
                  <a:gd name="T0" fmla="*/ 18 w 837"/>
                  <a:gd name="T1" fmla="*/ 1948 h 4316"/>
                  <a:gd name="T2" fmla="*/ 48 w 837"/>
                  <a:gd name="T3" fmla="*/ 1708 h 4316"/>
                  <a:gd name="T4" fmla="*/ 96 w 837"/>
                  <a:gd name="T5" fmla="*/ 1475 h 4316"/>
                  <a:gd name="T6" fmla="*/ 161 w 837"/>
                  <a:gd name="T7" fmla="*/ 1235 h 4316"/>
                  <a:gd name="T8" fmla="*/ 251 w 837"/>
                  <a:gd name="T9" fmla="*/ 995 h 4316"/>
                  <a:gd name="T10" fmla="*/ 365 w 837"/>
                  <a:gd name="T11" fmla="*/ 755 h 4316"/>
                  <a:gd name="T12" fmla="*/ 496 w 837"/>
                  <a:gd name="T13" fmla="*/ 510 h 4316"/>
                  <a:gd name="T14" fmla="*/ 658 w 837"/>
                  <a:gd name="T15" fmla="*/ 258 h 4316"/>
                  <a:gd name="T16" fmla="*/ 741 w 837"/>
                  <a:gd name="T17" fmla="*/ 132 h 4316"/>
                  <a:gd name="T18" fmla="*/ 837 w 837"/>
                  <a:gd name="T19" fmla="*/ 0 h 4316"/>
                  <a:gd name="T20" fmla="*/ 825 w 837"/>
                  <a:gd name="T21" fmla="*/ 0 h 4316"/>
                  <a:gd name="T22" fmla="*/ 729 w 837"/>
                  <a:gd name="T23" fmla="*/ 132 h 4316"/>
                  <a:gd name="T24" fmla="*/ 640 w 837"/>
                  <a:gd name="T25" fmla="*/ 258 h 4316"/>
                  <a:gd name="T26" fmla="*/ 562 w 837"/>
                  <a:gd name="T27" fmla="*/ 384 h 4316"/>
                  <a:gd name="T28" fmla="*/ 484 w 837"/>
                  <a:gd name="T29" fmla="*/ 510 h 4316"/>
                  <a:gd name="T30" fmla="*/ 353 w 837"/>
                  <a:gd name="T31" fmla="*/ 755 h 4316"/>
                  <a:gd name="T32" fmla="*/ 239 w 837"/>
                  <a:gd name="T33" fmla="*/ 995 h 4316"/>
                  <a:gd name="T34" fmla="*/ 150 w 837"/>
                  <a:gd name="T35" fmla="*/ 1235 h 4316"/>
                  <a:gd name="T36" fmla="*/ 84 w 837"/>
                  <a:gd name="T37" fmla="*/ 1469 h 4316"/>
                  <a:gd name="T38" fmla="*/ 36 w 837"/>
                  <a:gd name="T39" fmla="*/ 1702 h 4316"/>
                  <a:gd name="T40" fmla="*/ 6 w 837"/>
                  <a:gd name="T41" fmla="*/ 1942 h 4316"/>
                  <a:gd name="T42" fmla="*/ 0 w 837"/>
                  <a:gd name="T43" fmla="*/ 2200 h 4316"/>
                  <a:gd name="T44" fmla="*/ 12 w 837"/>
                  <a:gd name="T45" fmla="*/ 2470 h 4316"/>
                  <a:gd name="T46" fmla="*/ 48 w 837"/>
                  <a:gd name="T47" fmla="*/ 2739 h 4316"/>
                  <a:gd name="T48" fmla="*/ 114 w 837"/>
                  <a:gd name="T49" fmla="*/ 3027 h 4316"/>
                  <a:gd name="T50" fmla="*/ 150 w 837"/>
                  <a:gd name="T51" fmla="*/ 3171 h 4316"/>
                  <a:gd name="T52" fmla="*/ 197 w 837"/>
                  <a:gd name="T53" fmla="*/ 3321 h 4316"/>
                  <a:gd name="T54" fmla="*/ 245 w 837"/>
                  <a:gd name="T55" fmla="*/ 3477 h 4316"/>
                  <a:gd name="T56" fmla="*/ 305 w 837"/>
                  <a:gd name="T57" fmla="*/ 3639 h 4316"/>
                  <a:gd name="T58" fmla="*/ 365 w 837"/>
                  <a:gd name="T59" fmla="*/ 3800 h 4316"/>
                  <a:gd name="T60" fmla="*/ 437 w 837"/>
                  <a:gd name="T61" fmla="*/ 3968 h 4316"/>
                  <a:gd name="T62" fmla="*/ 508 w 837"/>
                  <a:gd name="T63" fmla="*/ 4136 h 4316"/>
                  <a:gd name="T64" fmla="*/ 592 w 837"/>
                  <a:gd name="T65" fmla="*/ 4316 h 4316"/>
                  <a:gd name="T66" fmla="*/ 604 w 837"/>
                  <a:gd name="T67" fmla="*/ 4316 h 4316"/>
                  <a:gd name="T68" fmla="*/ 520 w 837"/>
                  <a:gd name="T69" fmla="*/ 4136 h 4316"/>
                  <a:gd name="T70" fmla="*/ 448 w 837"/>
                  <a:gd name="T71" fmla="*/ 3968 h 4316"/>
                  <a:gd name="T72" fmla="*/ 377 w 837"/>
                  <a:gd name="T73" fmla="*/ 3800 h 4316"/>
                  <a:gd name="T74" fmla="*/ 317 w 837"/>
                  <a:gd name="T75" fmla="*/ 3639 h 4316"/>
                  <a:gd name="T76" fmla="*/ 257 w 837"/>
                  <a:gd name="T77" fmla="*/ 3477 h 4316"/>
                  <a:gd name="T78" fmla="*/ 209 w 837"/>
                  <a:gd name="T79" fmla="*/ 3327 h 4316"/>
                  <a:gd name="T80" fmla="*/ 161 w 837"/>
                  <a:gd name="T81" fmla="*/ 3171 h 4316"/>
                  <a:gd name="T82" fmla="*/ 126 w 837"/>
                  <a:gd name="T83" fmla="*/ 3027 h 4316"/>
                  <a:gd name="T84" fmla="*/ 60 w 837"/>
                  <a:gd name="T85" fmla="*/ 2739 h 4316"/>
                  <a:gd name="T86" fmla="*/ 24 w 837"/>
                  <a:gd name="T87" fmla="*/ 2470 h 4316"/>
                  <a:gd name="T88" fmla="*/ 12 w 837"/>
                  <a:gd name="T89" fmla="*/ 2206 h 4316"/>
                  <a:gd name="T90" fmla="*/ 18 w 837"/>
                  <a:gd name="T91" fmla="*/ 1948 h 4316"/>
                  <a:gd name="T92" fmla="*/ 18 w 837"/>
                  <a:gd name="T93" fmla="*/ 1948 h 4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a:noFill/>
              </a:ln>
            </p:spPr>
            <p:txBody>
              <a:bodyPr/>
              <a:lstStyle/>
              <a:p>
                <a:pPr>
                  <a:defRPr/>
                </a:pPr>
                <a:endParaRPr lang="en-US"/>
              </a:p>
            </p:txBody>
          </p:sp>
        </p:grpSp>
        <p:sp>
          <p:nvSpPr>
            <p:cNvPr id="27668" name="Freeform 20">
              <a:extLst>
                <a:ext uri="{FF2B5EF4-FFF2-40B4-BE49-F238E27FC236}">
                  <a16:creationId xmlns:a16="http://schemas.microsoft.com/office/drawing/2014/main" id="{7297CDEE-2B3A-41FD-858A-B4B0BDFE92CF}"/>
                </a:ext>
              </a:extLst>
            </p:cNvPr>
            <p:cNvSpPr>
              <a:spLocks/>
            </p:cNvSpPr>
            <p:nvPr/>
          </p:nvSpPr>
          <p:spPr bwMode="hidden">
            <a:xfrm>
              <a:off x="6" y="2901"/>
              <a:ext cx="606" cy="1415"/>
            </a:xfrm>
            <a:custGeom>
              <a:avLst/>
              <a:gdLst>
                <a:gd name="T0" fmla="*/ 0 w 604"/>
                <a:gd name="T1" fmla="*/ 54 h 1415"/>
                <a:gd name="T2" fmla="*/ 42 w 604"/>
                <a:gd name="T3" fmla="*/ 228 h 1415"/>
                <a:gd name="T4" fmla="*/ 96 w 604"/>
                <a:gd name="T5" fmla="*/ 402 h 1415"/>
                <a:gd name="T6" fmla="*/ 161 w 604"/>
                <a:gd name="T7" fmla="*/ 576 h 1415"/>
                <a:gd name="T8" fmla="*/ 227 w 604"/>
                <a:gd name="T9" fmla="*/ 744 h 1415"/>
                <a:gd name="T10" fmla="*/ 305 w 604"/>
                <a:gd name="T11" fmla="*/ 917 h 1415"/>
                <a:gd name="T12" fmla="*/ 389 w 604"/>
                <a:gd name="T13" fmla="*/ 1085 h 1415"/>
                <a:gd name="T14" fmla="*/ 484 w 604"/>
                <a:gd name="T15" fmla="*/ 1253 h 1415"/>
                <a:gd name="T16" fmla="*/ 586 w 604"/>
                <a:gd name="T17" fmla="*/ 1415 h 1415"/>
                <a:gd name="T18" fmla="*/ 604 w 604"/>
                <a:gd name="T19" fmla="*/ 1415 h 1415"/>
                <a:gd name="T20" fmla="*/ 496 w 604"/>
                <a:gd name="T21" fmla="*/ 1247 h 1415"/>
                <a:gd name="T22" fmla="*/ 401 w 604"/>
                <a:gd name="T23" fmla="*/ 1073 h 1415"/>
                <a:gd name="T24" fmla="*/ 311 w 604"/>
                <a:gd name="T25" fmla="*/ 899 h 1415"/>
                <a:gd name="T26" fmla="*/ 233 w 604"/>
                <a:gd name="T27" fmla="*/ 720 h 1415"/>
                <a:gd name="T28" fmla="*/ 161 w 604"/>
                <a:gd name="T29" fmla="*/ 546 h 1415"/>
                <a:gd name="T30" fmla="*/ 102 w 604"/>
                <a:gd name="T31" fmla="*/ 366 h 1415"/>
                <a:gd name="T32" fmla="*/ 48 w 604"/>
                <a:gd name="T33" fmla="*/ 180 h 1415"/>
                <a:gd name="T34" fmla="*/ 0 w 604"/>
                <a:gd name="T35" fmla="*/ 0 h 1415"/>
                <a:gd name="T36" fmla="*/ 0 w 604"/>
                <a:gd name="T37" fmla="*/ 54 h 1415"/>
                <a:gd name="T38" fmla="*/ 0 w 604"/>
                <a:gd name="T39" fmla="*/ 54 h 1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a:noFill/>
            </a:ln>
          </p:spPr>
          <p:txBody>
            <a:bodyPr/>
            <a:lstStyle/>
            <a:p>
              <a:pPr>
                <a:defRPr/>
              </a:pPr>
              <a:endParaRPr lang="en-US"/>
            </a:p>
          </p:txBody>
        </p:sp>
        <p:sp>
          <p:nvSpPr>
            <p:cNvPr id="27669" name="Freeform 21">
              <a:extLst>
                <a:ext uri="{FF2B5EF4-FFF2-40B4-BE49-F238E27FC236}">
                  <a16:creationId xmlns:a16="http://schemas.microsoft.com/office/drawing/2014/main" id="{835B58D0-5EBA-469A-92EE-A0D242513F2C}"/>
                </a:ext>
              </a:extLst>
            </p:cNvPr>
            <p:cNvSpPr>
              <a:spLocks/>
            </p:cNvSpPr>
            <p:nvPr/>
          </p:nvSpPr>
          <p:spPr bwMode="hidden">
            <a:xfrm>
              <a:off x="6" y="3890"/>
              <a:ext cx="228" cy="426"/>
            </a:xfrm>
            <a:custGeom>
              <a:avLst/>
              <a:gdLst>
                <a:gd name="T0" fmla="*/ 0 w 227"/>
                <a:gd name="T1" fmla="*/ 30 h 426"/>
                <a:gd name="T2" fmla="*/ 108 w 227"/>
                <a:gd name="T3" fmla="*/ 240 h 426"/>
                <a:gd name="T4" fmla="*/ 215 w 227"/>
                <a:gd name="T5" fmla="*/ 426 h 426"/>
                <a:gd name="T6" fmla="*/ 227 w 227"/>
                <a:gd name="T7" fmla="*/ 426 h 426"/>
                <a:gd name="T8" fmla="*/ 167 w 227"/>
                <a:gd name="T9" fmla="*/ 330 h 426"/>
                <a:gd name="T10" fmla="*/ 114 w 227"/>
                <a:gd name="T11" fmla="*/ 222 h 426"/>
                <a:gd name="T12" fmla="*/ 0 w 227"/>
                <a:gd name="T13" fmla="*/ 0 h 426"/>
                <a:gd name="T14" fmla="*/ 0 w 227"/>
                <a:gd name="T15" fmla="*/ 30 h 426"/>
                <a:gd name="T16" fmla="*/ 0 w 227"/>
                <a:gd name="T17" fmla="*/ 30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a:noFill/>
            </a:ln>
          </p:spPr>
          <p:txBody>
            <a:bodyPr/>
            <a:lstStyle/>
            <a:p>
              <a:pPr>
                <a:defRPr/>
              </a:pPr>
              <a:endParaRPr lang="en-US"/>
            </a:p>
          </p:txBody>
        </p:sp>
        <p:sp>
          <p:nvSpPr>
            <p:cNvPr id="27670" name="Freeform 22">
              <a:extLst>
                <a:ext uri="{FF2B5EF4-FFF2-40B4-BE49-F238E27FC236}">
                  <a16:creationId xmlns:a16="http://schemas.microsoft.com/office/drawing/2014/main" id="{2C3DC804-19A5-4729-A5F9-0FF3B72F47AE}"/>
                </a:ext>
              </a:extLst>
            </p:cNvPr>
            <p:cNvSpPr>
              <a:spLocks/>
            </p:cNvSpPr>
            <p:nvPr/>
          </p:nvSpPr>
          <p:spPr bwMode="hidden">
            <a:xfrm>
              <a:off x="4776" y="0"/>
              <a:ext cx="984" cy="1786"/>
            </a:xfrm>
            <a:custGeom>
              <a:avLst/>
              <a:gdLst>
                <a:gd name="T0" fmla="*/ 981 w 981"/>
                <a:gd name="T1" fmla="*/ 1786 h 1786"/>
                <a:gd name="T2" fmla="*/ 981 w 981"/>
                <a:gd name="T3" fmla="*/ 1720 h 1786"/>
                <a:gd name="T4" fmla="*/ 969 w 981"/>
                <a:gd name="T5" fmla="*/ 1666 h 1786"/>
                <a:gd name="T6" fmla="*/ 957 w 981"/>
                <a:gd name="T7" fmla="*/ 1613 h 1786"/>
                <a:gd name="T8" fmla="*/ 921 w 981"/>
                <a:gd name="T9" fmla="*/ 1487 h 1786"/>
                <a:gd name="T10" fmla="*/ 885 w 981"/>
                <a:gd name="T11" fmla="*/ 1361 h 1786"/>
                <a:gd name="T12" fmla="*/ 796 w 981"/>
                <a:gd name="T13" fmla="*/ 1121 h 1786"/>
                <a:gd name="T14" fmla="*/ 682 w 981"/>
                <a:gd name="T15" fmla="*/ 899 h 1786"/>
                <a:gd name="T16" fmla="*/ 562 w 981"/>
                <a:gd name="T17" fmla="*/ 689 h 1786"/>
                <a:gd name="T18" fmla="*/ 431 w 981"/>
                <a:gd name="T19" fmla="*/ 498 h 1786"/>
                <a:gd name="T20" fmla="*/ 293 w 981"/>
                <a:gd name="T21" fmla="*/ 318 h 1786"/>
                <a:gd name="T22" fmla="*/ 150 w 981"/>
                <a:gd name="T23" fmla="*/ 150 h 1786"/>
                <a:gd name="T24" fmla="*/ 12 w 981"/>
                <a:gd name="T25" fmla="*/ 0 h 1786"/>
                <a:gd name="T26" fmla="*/ 0 w 981"/>
                <a:gd name="T27" fmla="*/ 0 h 1786"/>
                <a:gd name="T28" fmla="*/ 138 w 981"/>
                <a:gd name="T29" fmla="*/ 150 h 1786"/>
                <a:gd name="T30" fmla="*/ 275 w 981"/>
                <a:gd name="T31" fmla="*/ 318 h 1786"/>
                <a:gd name="T32" fmla="*/ 413 w 981"/>
                <a:gd name="T33" fmla="*/ 498 h 1786"/>
                <a:gd name="T34" fmla="*/ 545 w 981"/>
                <a:gd name="T35" fmla="*/ 689 h 1786"/>
                <a:gd name="T36" fmla="*/ 670 w 981"/>
                <a:gd name="T37" fmla="*/ 899 h 1786"/>
                <a:gd name="T38" fmla="*/ 778 w 981"/>
                <a:gd name="T39" fmla="*/ 1121 h 1786"/>
                <a:gd name="T40" fmla="*/ 873 w 981"/>
                <a:gd name="T41" fmla="*/ 1361 h 1786"/>
                <a:gd name="T42" fmla="*/ 909 w 981"/>
                <a:gd name="T43" fmla="*/ 1487 h 1786"/>
                <a:gd name="T44" fmla="*/ 945 w 981"/>
                <a:gd name="T45" fmla="*/ 1619 h 1786"/>
                <a:gd name="T46" fmla="*/ 963 w 981"/>
                <a:gd name="T47" fmla="*/ 1702 h 1786"/>
                <a:gd name="T48" fmla="*/ 981 w 981"/>
                <a:gd name="T49" fmla="*/ 1786 h 1786"/>
                <a:gd name="T50" fmla="*/ 981 w 981"/>
                <a:gd name="T51" fmla="*/ 1786 h 17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a:noFill/>
            </a:ln>
          </p:spPr>
          <p:txBody>
            <a:bodyPr/>
            <a:lstStyle/>
            <a:p>
              <a:pPr>
                <a:defRPr/>
              </a:pPr>
              <a:endParaRPr lang="en-US"/>
            </a:p>
          </p:txBody>
        </p:sp>
        <p:sp>
          <p:nvSpPr>
            <p:cNvPr id="1039" name="Freeform 23">
              <a:extLst>
                <a:ext uri="{FF2B5EF4-FFF2-40B4-BE49-F238E27FC236}">
                  <a16:creationId xmlns:a16="http://schemas.microsoft.com/office/drawing/2014/main" id="{9CD0FA52-884A-495C-956C-AA8C4E6632B3}"/>
                </a:ext>
              </a:extLst>
            </p:cNvPr>
            <p:cNvSpPr>
              <a:spLocks/>
            </p:cNvSpPr>
            <p:nvPr/>
          </p:nvSpPr>
          <p:spPr bwMode="hidden">
            <a:xfrm>
              <a:off x="5041" y="0"/>
              <a:ext cx="719" cy="845"/>
            </a:xfrm>
            <a:custGeom>
              <a:avLst/>
              <a:gdLst>
                <a:gd name="T0" fmla="*/ 729 w 717"/>
                <a:gd name="T1" fmla="*/ 845 h 845"/>
                <a:gd name="T2" fmla="*/ 729 w 717"/>
                <a:gd name="T3" fmla="*/ 821 h 845"/>
                <a:gd name="T4" fmla="*/ 586 w 717"/>
                <a:gd name="T5" fmla="*/ 605 h 845"/>
                <a:gd name="T6" fmla="*/ 412 w 717"/>
                <a:gd name="T7" fmla="*/ 396 h 845"/>
                <a:gd name="T8" fmla="*/ 227 w 717"/>
                <a:gd name="T9" fmla="*/ 192 h 845"/>
                <a:gd name="T10" fmla="*/ 17 w 717"/>
                <a:gd name="T11" fmla="*/ 0 h 845"/>
                <a:gd name="T12" fmla="*/ 0 w 717"/>
                <a:gd name="T13" fmla="*/ 0 h 845"/>
                <a:gd name="T14" fmla="*/ 215 w 717"/>
                <a:gd name="T15" fmla="*/ 198 h 845"/>
                <a:gd name="T16" fmla="*/ 406 w 717"/>
                <a:gd name="T17" fmla="*/ 408 h 845"/>
                <a:gd name="T18" fmla="*/ 580 w 717"/>
                <a:gd name="T19" fmla="*/ 623 h 845"/>
                <a:gd name="T20" fmla="*/ 729 w 717"/>
                <a:gd name="T21" fmla="*/ 845 h 845"/>
                <a:gd name="T22" fmla="*/ 729 w 717"/>
                <a:gd name="T23" fmla="*/ 845 h 84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0" name="Freeform 24">
              <a:extLst>
                <a:ext uri="{FF2B5EF4-FFF2-40B4-BE49-F238E27FC236}">
                  <a16:creationId xmlns:a16="http://schemas.microsoft.com/office/drawing/2014/main" id="{7840D4EF-7040-4925-8B2A-EE65B6FFB463}"/>
                </a:ext>
              </a:extLst>
            </p:cNvPr>
            <p:cNvSpPr>
              <a:spLocks/>
            </p:cNvSpPr>
            <p:nvPr/>
          </p:nvSpPr>
          <p:spPr bwMode="hidden">
            <a:xfrm>
              <a:off x="5352" y="0"/>
              <a:ext cx="408" cy="414"/>
            </a:xfrm>
            <a:custGeom>
              <a:avLst/>
              <a:gdLst>
                <a:gd name="T0" fmla="*/ 413 w 407"/>
                <a:gd name="T1" fmla="*/ 414 h 414"/>
                <a:gd name="T2" fmla="*/ 413 w 407"/>
                <a:gd name="T3" fmla="*/ 396 h 414"/>
                <a:gd name="T4" fmla="*/ 228 w 407"/>
                <a:gd name="T5" fmla="*/ 192 h 414"/>
                <a:gd name="T6" fmla="*/ 12 w 407"/>
                <a:gd name="T7" fmla="*/ 0 h 414"/>
                <a:gd name="T8" fmla="*/ 0 w 407"/>
                <a:gd name="T9" fmla="*/ 0 h 414"/>
                <a:gd name="T10" fmla="*/ 108 w 407"/>
                <a:gd name="T11" fmla="*/ 102 h 414"/>
                <a:gd name="T12" fmla="*/ 222 w 407"/>
                <a:gd name="T13" fmla="*/ 204 h 414"/>
                <a:gd name="T14" fmla="*/ 413 w 407"/>
                <a:gd name="T15" fmla="*/ 414 h 414"/>
                <a:gd name="T16" fmla="*/ 413 w 407"/>
                <a:gd name="T17" fmla="*/ 414 h 41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7" h="414">
                  <a:moveTo>
                    <a:pt x="407" y="414"/>
                  </a:moveTo>
                  <a:lnTo>
                    <a:pt x="407" y="396"/>
                  </a:lnTo>
                  <a:lnTo>
                    <a:pt x="222" y="192"/>
                  </a:lnTo>
                  <a:lnTo>
                    <a:pt x="12" y="0"/>
                  </a:lnTo>
                  <a:lnTo>
                    <a:pt x="0" y="0"/>
                  </a:lnTo>
                  <a:lnTo>
                    <a:pt x="108" y="102"/>
                  </a:lnTo>
                  <a:lnTo>
                    <a:pt x="216" y="204"/>
                  </a:lnTo>
                  <a:lnTo>
                    <a:pt x="407" y="41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7673" name="Freeform 25">
              <a:extLst>
                <a:ext uri="{FF2B5EF4-FFF2-40B4-BE49-F238E27FC236}">
                  <a16:creationId xmlns:a16="http://schemas.microsoft.com/office/drawing/2014/main" id="{E5790211-CCD1-4827-9202-6F61D2F1509A}"/>
                </a:ext>
              </a:extLst>
            </p:cNvPr>
            <p:cNvSpPr>
              <a:spLocks/>
            </p:cNvSpPr>
            <p:nvPr/>
          </p:nvSpPr>
          <p:spPr bwMode="hidden">
            <a:xfrm>
              <a:off x="6" y="0"/>
              <a:ext cx="858" cy="1409"/>
            </a:xfrm>
            <a:custGeom>
              <a:avLst/>
              <a:gdLst>
                <a:gd name="T0" fmla="*/ 0 w 855"/>
                <a:gd name="T1" fmla="*/ 1361 h 1409"/>
                <a:gd name="T2" fmla="*/ 0 w 855"/>
                <a:gd name="T3" fmla="*/ 1409 h 1409"/>
                <a:gd name="T4" fmla="*/ 54 w 855"/>
                <a:gd name="T5" fmla="*/ 1211 h 1409"/>
                <a:gd name="T6" fmla="*/ 126 w 855"/>
                <a:gd name="T7" fmla="*/ 1013 h 1409"/>
                <a:gd name="T8" fmla="*/ 215 w 855"/>
                <a:gd name="T9" fmla="*/ 827 h 1409"/>
                <a:gd name="T10" fmla="*/ 311 w 855"/>
                <a:gd name="T11" fmla="*/ 647 h 1409"/>
                <a:gd name="T12" fmla="*/ 431 w 855"/>
                <a:gd name="T13" fmla="*/ 474 h 1409"/>
                <a:gd name="T14" fmla="*/ 556 w 855"/>
                <a:gd name="T15" fmla="*/ 312 h 1409"/>
                <a:gd name="T16" fmla="*/ 700 w 855"/>
                <a:gd name="T17" fmla="*/ 150 h 1409"/>
                <a:gd name="T18" fmla="*/ 855 w 855"/>
                <a:gd name="T19" fmla="*/ 0 h 1409"/>
                <a:gd name="T20" fmla="*/ 837 w 855"/>
                <a:gd name="T21" fmla="*/ 0 h 1409"/>
                <a:gd name="T22" fmla="*/ 688 w 855"/>
                <a:gd name="T23" fmla="*/ 144 h 1409"/>
                <a:gd name="T24" fmla="*/ 550 w 855"/>
                <a:gd name="T25" fmla="*/ 300 h 1409"/>
                <a:gd name="T26" fmla="*/ 425 w 855"/>
                <a:gd name="T27" fmla="*/ 462 h 1409"/>
                <a:gd name="T28" fmla="*/ 311 w 855"/>
                <a:gd name="T29" fmla="*/ 629 h 1409"/>
                <a:gd name="T30" fmla="*/ 215 w 855"/>
                <a:gd name="T31" fmla="*/ 803 h 1409"/>
                <a:gd name="T32" fmla="*/ 132 w 855"/>
                <a:gd name="T33" fmla="*/ 983 h 1409"/>
                <a:gd name="T34" fmla="*/ 60 w 855"/>
                <a:gd name="T35" fmla="*/ 1169 h 1409"/>
                <a:gd name="T36" fmla="*/ 0 w 855"/>
                <a:gd name="T37" fmla="*/ 1361 h 1409"/>
                <a:gd name="T38" fmla="*/ 0 w 855"/>
                <a:gd name="T39" fmla="*/ 1361 h 14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a:noFill/>
            </a:ln>
          </p:spPr>
          <p:txBody>
            <a:bodyPr/>
            <a:lstStyle/>
            <a:p>
              <a:pPr>
                <a:defRPr/>
              </a:pPr>
              <a:endParaRPr lang="en-US"/>
            </a:p>
          </p:txBody>
        </p:sp>
        <p:sp>
          <p:nvSpPr>
            <p:cNvPr id="1042" name="Freeform 26">
              <a:extLst>
                <a:ext uri="{FF2B5EF4-FFF2-40B4-BE49-F238E27FC236}">
                  <a16:creationId xmlns:a16="http://schemas.microsoft.com/office/drawing/2014/main" id="{D84DA494-E2B4-45FC-93ED-84679B10DCBB}"/>
                </a:ext>
              </a:extLst>
            </p:cNvPr>
            <p:cNvSpPr>
              <a:spLocks/>
            </p:cNvSpPr>
            <p:nvPr/>
          </p:nvSpPr>
          <p:spPr bwMode="hidden">
            <a:xfrm>
              <a:off x="6" y="0"/>
              <a:ext cx="588" cy="599"/>
            </a:xfrm>
            <a:custGeom>
              <a:avLst/>
              <a:gdLst>
                <a:gd name="T0" fmla="*/ 598 w 586"/>
                <a:gd name="T1" fmla="*/ 0 h 599"/>
                <a:gd name="T2" fmla="*/ 580 w 586"/>
                <a:gd name="T3" fmla="*/ 0 h 599"/>
                <a:gd name="T4" fmla="*/ 413 w 586"/>
                <a:gd name="T5" fmla="*/ 132 h 599"/>
                <a:gd name="T6" fmla="*/ 263 w 586"/>
                <a:gd name="T7" fmla="*/ 270 h 599"/>
                <a:gd name="T8" fmla="*/ 120 w 586"/>
                <a:gd name="T9" fmla="*/ 420 h 599"/>
                <a:gd name="T10" fmla="*/ 0 w 586"/>
                <a:gd name="T11" fmla="*/ 575 h 599"/>
                <a:gd name="T12" fmla="*/ 0 w 586"/>
                <a:gd name="T13" fmla="*/ 599 h 599"/>
                <a:gd name="T14" fmla="*/ 120 w 586"/>
                <a:gd name="T15" fmla="*/ 432 h 599"/>
                <a:gd name="T16" fmla="*/ 263 w 586"/>
                <a:gd name="T17" fmla="*/ 282 h 599"/>
                <a:gd name="T18" fmla="*/ 419 w 586"/>
                <a:gd name="T19" fmla="*/ 138 h 599"/>
                <a:gd name="T20" fmla="*/ 598 w 586"/>
                <a:gd name="T21" fmla="*/ 0 h 599"/>
                <a:gd name="T22" fmla="*/ 598 w 586"/>
                <a:gd name="T23" fmla="*/ 0 h 599"/>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3" name="Freeform 27">
              <a:extLst>
                <a:ext uri="{FF2B5EF4-FFF2-40B4-BE49-F238E27FC236}">
                  <a16:creationId xmlns:a16="http://schemas.microsoft.com/office/drawing/2014/main" id="{B641EBE0-8CC8-4CD8-A024-C8726D8A6102}"/>
                </a:ext>
              </a:extLst>
            </p:cNvPr>
            <p:cNvSpPr>
              <a:spLocks/>
            </p:cNvSpPr>
            <p:nvPr/>
          </p:nvSpPr>
          <p:spPr bwMode="hidden">
            <a:xfrm>
              <a:off x="6" y="0"/>
              <a:ext cx="270" cy="252"/>
            </a:xfrm>
            <a:custGeom>
              <a:avLst/>
              <a:gdLst>
                <a:gd name="T0" fmla="*/ 275 w 269"/>
                <a:gd name="T1" fmla="*/ 0 h 252"/>
                <a:gd name="T2" fmla="*/ 257 w 269"/>
                <a:gd name="T3" fmla="*/ 0 h 252"/>
                <a:gd name="T4" fmla="*/ 120 w 269"/>
                <a:gd name="T5" fmla="*/ 114 h 252"/>
                <a:gd name="T6" fmla="*/ 60 w 269"/>
                <a:gd name="T7" fmla="*/ 174 h 252"/>
                <a:gd name="T8" fmla="*/ 0 w 269"/>
                <a:gd name="T9" fmla="*/ 234 h 252"/>
                <a:gd name="T10" fmla="*/ 0 w 269"/>
                <a:gd name="T11" fmla="*/ 252 h 252"/>
                <a:gd name="T12" fmla="*/ 126 w 269"/>
                <a:gd name="T13" fmla="*/ 120 h 252"/>
                <a:gd name="T14" fmla="*/ 275 w 269"/>
                <a:gd name="T15" fmla="*/ 0 h 252"/>
                <a:gd name="T16" fmla="*/ 275 w 269"/>
                <a:gd name="T17" fmla="*/ 0 h 25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9" h="252">
                  <a:moveTo>
                    <a:pt x="269" y="0"/>
                  </a:moveTo>
                  <a:lnTo>
                    <a:pt x="251" y="0"/>
                  </a:lnTo>
                  <a:lnTo>
                    <a:pt x="120" y="114"/>
                  </a:lnTo>
                  <a:lnTo>
                    <a:pt x="60" y="174"/>
                  </a:lnTo>
                  <a:lnTo>
                    <a:pt x="0" y="234"/>
                  </a:lnTo>
                  <a:lnTo>
                    <a:pt x="0" y="252"/>
                  </a:lnTo>
                  <a:lnTo>
                    <a:pt x="126" y="120"/>
                  </a:lnTo>
                  <a:lnTo>
                    <a:pt x="269"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44" name="Line 28">
              <a:extLst>
                <a:ext uri="{FF2B5EF4-FFF2-40B4-BE49-F238E27FC236}">
                  <a16:creationId xmlns:a16="http://schemas.microsoft.com/office/drawing/2014/main" id="{D9D86942-218F-4EDA-85B1-5A3F6D5E77BF}"/>
                </a:ext>
              </a:extLst>
            </p:cNvPr>
            <p:cNvSpPr>
              <a:spLocks noChangeShapeType="1"/>
            </p:cNvSpPr>
            <p:nvPr/>
          </p:nvSpPr>
          <p:spPr bwMode="hidden">
            <a:xfrm>
              <a:off x="1" y="2749"/>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5" name="Line 29">
              <a:extLst>
                <a:ext uri="{FF2B5EF4-FFF2-40B4-BE49-F238E27FC236}">
                  <a16:creationId xmlns:a16="http://schemas.microsoft.com/office/drawing/2014/main" id="{FAA3A02D-6FF4-40B8-AB27-EBE4E2F81AD5}"/>
                </a:ext>
              </a:extLst>
            </p:cNvPr>
            <p:cNvSpPr>
              <a:spLocks noChangeShapeType="1"/>
            </p:cNvSpPr>
            <p:nvPr/>
          </p:nvSpPr>
          <p:spPr bwMode="hidden">
            <a:xfrm>
              <a:off x="1" y="2356"/>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6" name="Line 30">
              <a:extLst>
                <a:ext uri="{FF2B5EF4-FFF2-40B4-BE49-F238E27FC236}">
                  <a16:creationId xmlns:a16="http://schemas.microsoft.com/office/drawing/2014/main" id="{037074F4-6421-4C60-B32B-A118BEFAD784}"/>
                </a:ext>
              </a:extLst>
            </p:cNvPr>
            <p:cNvSpPr>
              <a:spLocks noChangeShapeType="1"/>
            </p:cNvSpPr>
            <p:nvPr/>
          </p:nvSpPr>
          <p:spPr bwMode="hidden">
            <a:xfrm>
              <a:off x="1" y="3142"/>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1047" name="Group 31">
              <a:extLst>
                <a:ext uri="{FF2B5EF4-FFF2-40B4-BE49-F238E27FC236}">
                  <a16:creationId xmlns:a16="http://schemas.microsoft.com/office/drawing/2014/main" id="{FCF1F00B-5E6E-47FF-9FB3-30F057AF234D}"/>
                </a:ext>
              </a:extLst>
            </p:cNvPr>
            <p:cNvGrpSpPr>
              <a:grpSpLocks/>
            </p:cNvGrpSpPr>
            <p:nvPr/>
          </p:nvGrpSpPr>
          <p:grpSpPr bwMode="auto">
            <a:xfrm>
              <a:off x="1" y="392"/>
              <a:ext cx="5758" cy="1571"/>
              <a:chOff x="1" y="392"/>
              <a:chExt cx="5758" cy="1571"/>
            </a:xfrm>
          </p:grpSpPr>
          <p:sp>
            <p:nvSpPr>
              <p:cNvPr id="1050" name="Line 32">
                <a:extLst>
                  <a:ext uri="{FF2B5EF4-FFF2-40B4-BE49-F238E27FC236}">
                    <a16:creationId xmlns:a16="http://schemas.microsoft.com/office/drawing/2014/main" id="{50AB8380-76A9-4290-ABD4-115B0B714DC9}"/>
                  </a:ext>
                </a:extLst>
              </p:cNvPr>
              <p:cNvSpPr>
                <a:spLocks noChangeShapeType="1"/>
              </p:cNvSpPr>
              <p:nvPr userDrawn="1"/>
            </p:nvSpPr>
            <p:spPr bwMode="hidden">
              <a:xfrm>
                <a:off x="1" y="784"/>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1" name="Line 33">
                <a:extLst>
                  <a:ext uri="{FF2B5EF4-FFF2-40B4-BE49-F238E27FC236}">
                    <a16:creationId xmlns:a16="http://schemas.microsoft.com/office/drawing/2014/main" id="{1E96C8DF-4F0E-4AA6-B95B-04DF9D7B8903}"/>
                  </a:ext>
                </a:extLst>
              </p:cNvPr>
              <p:cNvSpPr>
                <a:spLocks noChangeShapeType="1"/>
              </p:cNvSpPr>
              <p:nvPr userDrawn="1"/>
            </p:nvSpPr>
            <p:spPr bwMode="hidden">
              <a:xfrm>
                <a:off x="1" y="1963"/>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2" name="Line 34">
                <a:extLst>
                  <a:ext uri="{FF2B5EF4-FFF2-40B4-BE49-F238E27FC236}">
                    <a16:creationId xmlns:a16="http://schemas.microsoft.com/office/drawing/2014/main" id="{06C3CDC1-66F6-4927-AF85-670174195C65}"/>
                  </a:ext>
                </a:extLst>
              </p:cNvPr>
              <p:cNvSpPr>
                <a:spLocks noChangeShapeType="1"/>
              </p:cNvSpPr>
              <p:nvPr userDrawn="1"/>
            </p:nvSpPr>
            <p:spPr bwMode="hidden">
              <a:xfrm>
                <a:off x="1" y="1570"/>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3" name="Line 35">
                <a:extLst>
                  <a:ext uri="{FF2B5EF4-FFF2-40B4-BE49-F238E27FC236}">
                    <a16:creationId xmlns:a16="http://schemas.microsoft.com/office/drawing/2014/main" id="{9A46CD5C-1D44-4A65-8FFD-4519ACBC3E8A}"/>
                  </a:ext>
                </a:extLst>
              </p:cNvPr>
              <p:cNvSpPr>
                <a:spLocks noChangeShapeType="1"/>
              </p:cNvSpPr>
              <p:nvPr userDrawn="1"/>
            </p:nvSpPr>
            <p:spPr bwMode="hidden">
              <a:xfrm>
                <a:off x="1" y="1177"/>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54" name="Line 36">
                <a:extLst>
                  <a:ext uri="{FF2B5EF4-FFF2-40B4-BE49-F238E27FC236}">
                    <a16:creationId xmlns:a16="http://schemas.microsoft.com/office/drawing/2014/main" id="{0D747234-34C6-45FE-8232-300049842B64}"/>
                  </a:ext>
                </a:extLst>
              </p:cNvPr>
              <p:cNvSpPr>
                <a:spLocks noChangeShapeType="1"/>
              </p:cNvSpPr>
              <p:nvPr userDrawn="1"/>
            </p:nvSpPr>
            <p:spPr bwMode="hidden">
              <a:xfrm>
                <a:off x="1" y="392"/>
                <a:ext cx="5758" cy="0"/>
              </a:xfrm>
              <a:prstGeom prst="line">
                <a:avLst/>
              </a:prstGeom>
              <a:noFill/>
              <a:ln w="1587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048" name="Line 37">
              <a:extLst>
                <a:ext uri="{FF2B5EF4-FFF2-40B4-BE49-F238E27FC236}">
                  <a16:creationId xmlns:a16="http://schemas.microsoft.com/office/drawing/2014/main" id="{59083500-88FC-43BC-B6C9-44FD5C705C5C}"/>
                </a:ext>
              </a:extLst>
            </p:cNvPr>
            <p:cNvSpPr>
              <a:spLocks noChangeShapeType="1"/>
            </p:cNvSpPr>
            <p:nvPr/>
          </p:nvSpPr>
          <p:spPr bwMode="hidden">
            <a:xfrm>
              <a:off x="1" y="3928"/>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49" name="Line 38">
              <a:extLst>
                <a:ext uri="{FF2B5EF4-FFF2-40B4-BE49-F238E27FC236}">
                  <a16:creationId xmlns:a16="http://schemas.microsoft.com/office/drawing/2014/main" id="{C81F3A7E-6FE5-4D9F-B2E6-2D7B302E89E0}"/>
                </a:ext>
              </a:extLst>
            </p:cNvPr>
            <p:cNvSpPr>
              <a:spLocks noChangeShapeType="1"/>
            </p:cNvSpPr>
            <p:nvPr/>
          </p:nvSpPr>
          <p:spPr bwMode="hidden">
            <a:xfrm>
              <a:off x="1" y="3535"/>
              <a:ext cx="5758" cy="0"/>
            </a:xfrm>
            <a:prstGeom prst="line">
              <a:avLst/>
            </a:prstGeom>
            <a:noFill/>
            <a:ln w="1587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7687" name="Rectangle 39">
            <a:extLst>
              <a:ext uri="{FF2B5EF4-FFF2-40B4-BE49-F238E27FC236}">
                <a16:creationId xmlns:a16="http://schemas.microsoft.com/office/drawing/2014/main" id="{EB7B5EC5-A3DB-401E-AA60-BB5F917C1510}"/>
              </a:ext>
            </a:extLst>
          </p:cNvPr>
          <p:cNvSpPr>
            <a:spLocks noGrp="1" noChangeArrowheads="1"/>
          </p:cNvSpPr>
          <p:nvPr>
            <p:ph type="title"/>
          </p:nvPr>
        </p:nvSpPr>
        <p:spPr bwMode="auto">
          <a:xfrm>
            <a:off x="457200" y="277813"/>
            <a:ext cx="8229600" cy="1139825"/>
          </a:xfrm>
          <a:prstGeom prst="rect">
            <a:avLst/>
          </a:prstGeom>
          <a:noFill/>
          <a:ln>
            <a:noFill/>
          </a:ln>
          <a:effectLst/>
        </p:spPr>
        <p:txBody>
          <a:bodyPr vert="horz" wrap="square" lIns="91440" tIns="45720" rIns="91440" bIns="45720" numCol="1" anchor="ctr" anchorCtr="1" compatLnSpc="1">
            <a:prstTxWarp prst="textNoShape">
              <a:avLst/>
            </a:prstTxWarp>
          </a:bodyPr>
          <a:lstStyle/>
          <a:p>
            <a:pPr lvl="0"/>
            <a:r>
              <a:rPr lang="en-US" altLang="en-US"/>
              <a:t>Click to edit Master title style</a:t>
            </a:r>
          </a:p>
        </p:txBody>
      </p:sp>
      <p:sp>
        <p:nvSpPr>
          <p:cNvPr id="27688" name="Rectangle 40">
            <a:extLst>
              <a:ext uri="{FF2B5EF4-FFF2-40B4-BE49-F238E27FC236}">
                <a16:creationId xmlns:a16="http://schemas.microsoft.com/office/drawing/2014/main" id="{AA0A7230-AA25-42DE-9CE2-286122D844DD}"/>
              </a:ext>
            </a:extLst>
          </p:cNvPr>
          <p:cNvSpPr>
            <a:spLocks noGrp="1" noChangeArrowheads="1"/>
          </p:cNvSpPr>
          <p:nvPr>
            <p:ph type="dt" sz="half" idx="2"/>
          </p:nvPr>
        </p:nvSpPr>
        <p:spPr bwMode="auto">
          <a:xfrm>
            <a:off x="457200" y="6243638"/>
            <a:ext cx="21336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000000"/>
                  </a:outerShdw>
                </a:effectLst>
              </a:defRPr>
            </a:lvl1pPr>
          </a:lstStyle>
          <a:p>
            <a:pPr>
              <a:defRPr/>
            </a:pPr>
            <a:endParaRPr lang="en-US" altLang="en-US"/>
          </a:p>
        </p:txBody>
      </p:sp>
      <p:sp>
        <p:nvSpPr>
          <p:cNvPr id="27689" name="Rectangle 41">
            <a:extLst>
              <a:ext uri="{FF2B5EF4-FFF2-40B4-BE49-F238E27FC236}">
                <a16:creationId xmlns:a16="http://schemas.microsoft.com/office/drawing/2014/main" id="{B87CA8A7-E79D-4E0B-AD4B-A094A6D417F3}"/>
              </a:ext>
            </a:extLst>
          </p:cNvPr>
          <p:cNvSpPr>
            <a:spLocks noGrp="1" noChangeArrowheads="1"/>
          </p:cNvSpPr>
          <p:nvPr>
            <p:ph type="ftr" sz="quarter" idx="3"/>
          </p:nvPr>
        </p:nvSpPr>
        <p:spPr bwMode="auto">
          <a:xfrm>
            <a:off x="3124200" y="6248400"/>
            <a:ext cx="28956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000000"/>
                  </a:outerShdw>
                </a:effectLst>
              </a:defRPr>
            </a:lvl1pPr>
          </a:lstStyle>
          <a:p>
            <a:pPr>
              <a:defRPr/>
            </a:pPr>
            <a:endParaRPr lang="en-US" altLang="en-US"/>
          </a:p>
        </p:txBody>
      </p:sp>
      <p:sp>
        <p:nvSpPr>
          <p:cNvPr id="27690" name="Rectangle 42">
            <a:extLst>
              <a:ext uri="{FF2B5EF4-FFF2-40B4-BE49-F238E27FC236}">
                <a16:creationId xmlns:a16="http://schemas.microsoft.com/office/drawing/2014/main" id="{AD9B5211-4CC6-4CDE-97A7-6D8C2B0ACF7B}"/>
              </a:ext>
            </a:extLst>
          </p:cNvPr>
          <p:cNvSpPr>
            <a:spLocks noGrp="1" noChangeArrowheads="1"/>
          </p:cNvSpPr>
          <p:nvPr>
            <p:ph type="sldNum" sz="quarter" idx="4"/>
          </p:nvPr>
        </p:nvSpPr>
        <p:spPr bwMode="auto">
          <a:xfrm>
            <a:off x="6553200" y="6243638"/>
            <a:ext cx="21336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000">
                <a:effectLst>
                  <a:outerShdw blurRad="38100" dist="38100" dir="2700000" algn="tl">
                    <a:srgbClr val="000000"/>
                  </a:outerShdw>
                </a:effectLst>
              </a:defRPr>
            </a:lvl1pPr>
          </a:lstStyle>
          <a:p>
            <a:pPr>
              <a:defRPr/>
            </a:pPr>
            <a:fld id="{8F5FFAC4-03DE-4032-90E9-3CA9832E9A14}" type="slidenum">
              <a:rPr lang="en-US" altLang="en-US"/>
              <a:pPr>
                <a:defRPr/>
              </a:pPr>
              <a:t>‹#›</a:t>
            </a:fld>
            <a:endParaRPr lang="en-US" altLang="en-US"/>
          </a:p>
        </p:txBody>
      </p:sp>
      <p:sp>
        <p:nvSpPr>
          <p:cNvPr id="27691" name="Rectangle 43">
            <a:extLst>
              <a:ext uri="{FF2B5EF4-FFF2-40B4-BE49-F238E27FC236}">
                <a16:creationId xmlns:a16="http://schemas.microsoft.com/office/drawing/2014/main" id="{8058E003-538F-404C-9D87-8D2C0BFE12AE}"/>
              </a:ext>
            </a:extLst>
          </p:cNvPr>
          <p:cNvSpPr>
            <a:spLocks noGrp="1" noChangeArrowheads="1"/>
          </p:cNvSpPr>
          <p:nvPr>
            <p:ph type="body" idx="1"/>
          </p:nvPr>
        </p:nvSpPr>
        <p:spPr bwMode="auto">
          <a:xfrm>
            <a:off x="457200" y="1600200"/>
            <a:ext cx="8229600" cy="4530725"/>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dk2" tx1="lt1" bg2="dk1" tx2="lt2" accent1="accent1" accent2="accent2" accent3="accent3" accent4="accent4" accent5="accent5" accent6="accent6" hlink="hlink" folHlink="folHlink"/>
  <p:sldLayoutIdLst>
    <p:sldLayoutId id="2147483742"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ctr" rtl="0" eaLnBrk="0" fontAlgn="base" hangingPunct="0">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9pPr>
    </p:titleStyle>
    <p:body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eaLnBrk="0" fontAlgn="base" hangingPunct="0">
        <a:spcBef>
          <a:spcPct val="20000"/>
        </a:spcBef>
        <a:spcAft>
          <a:spcPct val="0"/>
        </a:spcAft>
        <a:buClr>
          <a:schemeClr val="accent2"/>
        </a:buClr>
        <a:buSzPct val="60000"/>
        <a:buFont typeface="Wingdings" panose="05000000000000000000" pitchFamily="2" charset="2"/>
        <a:buChar char="n"/>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eaLnBrk="0" fontAlgn="base" hangingPunct="0">
        <a:spcBef>
          <a:spcPct val="20000"/>
        </a:spcBef>
        <a:spcAft>
          <a:spcPct val="0"/>
        </a:spcAft>
        <a:buClr>
          <a:schemeClr val="tx2"/>
        </a:buClr>
        <a:buChar char="•"/>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5">
            <a:extLst>
              <a:ext uri="{FF2B5EF4-FFF2-40B4-BE49-F238E27FC236}">
                <a16:creationId xmlns:a16="http://schemas.microsoft.com/office/drawing/2014/main" id="{FECAF2A8-E281-411E-A632-2BC05074E492}"/>
              </a:ext>
            </a:extLst>
          </p:cNvPr>
          <p:cNvSpPr txBox="1">
            <a:spLocks noChangeArrowheads="1"/>
          </p:cNvSpPr>
          <p:nvPr/>
        </p:nvSpPr>
        <p:spPr bwMode="auto">
          <a:xfrm>
            <a:off x="685800" y="5562600"/>
            <a:ext cx="7239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eaLnBrk="1" hangingPunct="1">
              <a:spcBef>
                <a:spcPct val="50000"/>
              </a:spcBef>
              <a:buClrTx/>
              <a:buSzTx/>
              <a:buFontTx/>
              <a:buNone/>
            </a:pPr>
            <a:endParaRPr lang="en-US" altLang="en-US" sz="1600" b="1">
              <a:latin typeface="Arial" panose="020B0604020202020204" pitchFamily="34" charset="0"/>
            </a:endParaRPr>
          </a:p>
        </p:txBody>
      </p:sp>
      <p:sp>
        <p:nvSpPr>
          <p:cNvPr id="430086" name="Text Box 6">
            <a:extLst>
              <a:ext uri="{FF2B5EF4-FFF2-40B4-BE49-F238E27FC236}">
                <a16:creationId xmlns:a16="http://schemas.microsoft.com/office/drawing/2014/main" id="{AAE64DA0-F6C2-4391-9AFD-F5EC6BFB9817}"/>
              </a:ext>
            </a:extLst>
          </p:cNvPr>
          <p:cNvSpPr txBox="1">
            <a:spLocks noChangeArrowheads="1"/>
          </p:cNvSpPr>
          <p:nvPr/>
        </p:nvSpPr>
        <p:spPr bwMode="auto">
          <a:xfrm>
            <a:off x="457200" y="5668963"/>
            <a:ext cx="8839200" cy="831850"/>
          </a:xfrm>
          <a:prstGeom prst="rect">
            <a:avLst/>
          </a:prstGeom>
          <a:noFill/>
          <a:ln>
            <a:noFill/>
          </a:ln>
          <a:effectLst/>
        </p:spPr>
        <p:txBody>
          <a:bodyPr>
            <a:spAutoFit/>
          </a:bodyPr>
          <a:lstStyle/>
          <a:p>
            <a:pPr fontAlgn="auto">
              <a:spcBef>
                <a:spcPct val="50000"/>
              </a:spcBef>
              <a:spcAft>
                <a:spcPts val="0"/>
              </a:spcAft>
              <a:defRPr/>
            </a:pPr>
            <a:r>
              <a:rPr lang="en-US" sz="2400" b="1" cap="small" dirty="0">
                <a:effectLst>
                  <a:outerShdw blurRad="38100" dist="38100" dir="2700000" algn="tl">
                    <a:schemeClr val="bg2"/>
                  </a:outerShdw>
                </a:effectLst>
                <a:latin typeface="Arial" panose="020B0604020202020204" pitchFamily="34" charset="0"/>
                <a:ea typeface="Arial Unicode MS" pitchFamily="34" charset="-128"/>
              </a:rPr>
              <a:t>Mission Statement</a:t>
            </a:r>
            <a:r>
              <a:rPr lang="en-US" sz="2400" b="1" dirty="0">
                <a:effectLst>
                  <a:outerShdw blurRad="38100" dist="38100" dir="2700000" algn="tl">
                    <a:schemeClr val="bg2"/>
                  </a:outerShdw>
                </a:effectLst>
                <a:latin typeface="Arial" panose="020B0604020202020204" pitchFamily="34" charset="0"/>
                <a:ea typeface="Arial Unicode MS" pitchFamily="34" charset="-128"/>
              </a:rPr>
              <a:t>:  </a:t>
            </a:r>
            <a:r>
              <a:rPr lang="en-US" sz="2400" i="1" dirty="0">
                <a:effectLst>
                  <a:outerShdw blurRad="38100" dist="38100" dir="2700000" algn="tl">
                    <a:schemeClr val="bg2"/>
                  </a:outerShdw>
                </a:effectLst>
                <a:latin typeface="Arial" panose="020B0604020202020204" pitchFamily="34" charset="0"/>
                <a:ea typeface="Arial Unicode MS" pitchFamily="34" charset="-128"/>
              </a:rPr>
              <a:t>To aggressively pursue and obtain the best results for our clients consistent with their stated goals</a:t>
            </a:r>
            <a:r>
              <a:rPr lang="en-US" sz="2400" dirty="0">
                <a:effectLst>
                  <a:outerShdw blurRad="38100" dist="38100" dir="2700000" algn="tl">
                    <a:schemeClr val="bg2"/>
                  </a:outerShdw>
                </a:effectLst>
                <a:latin typeface="Arial" panose="020B0604020202020204" pitchFamily="34" charset="0"/>
              </a:rPr>
              <a:t>.</a:t>
            </a:r>
          </a:p>
        </p:txBody>
      </p:sp>
      <p:sp>
        <p:nvSpPr>
          <p:cNvPr id="6148" name="Rectangle 1">
            <a:extLst>
              <a:ext uri="{FF2B5EF4-FFF2-40B4-BE49-F238E27FC236}">
                <a16:creationId xmlns:a16="http://schemas.microsoft.com/office/drawing/2014/main" id="{E5DD1D12-FD83-42B0-AB47-7192545281BF}"/>
              </a:ext>
            </a:extLst>
          </p:cNvPr>
          <p:cNvSpPr>
            <a:spLocks noChangeArrowheads="1"/>
          </p:cNvSpPr>
          <p:nvPr/>
        </p:nvSpPr>
        <p:spPr bwMode="auto">
          <a:xfrm>
            <a:off x="684213" y="1919288"/>
            <a:ext cx="8191500" cy="374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indent="-45720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lvl="1" eaLnBrk="1" hangingPunct="1">
              <a:lnSpc>
                <a:spcPct val="80000"/>
              </a:lnSpc>
              <a:spcBef>
                <a:spcPts val="600"/>
              </a:spcBef>
              <a:buClrTx/>
              <a:buFont typeface="Wingdings" panose="05000000000000000000" pitchFamily="2" charset="2"/>
              <a:buChar char="Ø"/>
            </a:pPr>
            <a:r>
              <a:rPr lang="en-US" altLang="en-US" sz="2400" dirty="0">
                <a:latin typeface="Arial" panose="020B0604020202020204" pitchFamily="34" charset="0"/>
                <a:ea typeface="Arial Unicode MS" pitchFamily="34" charset="-128"/>
              </a:rPr>
              <a:t>Originated in 1978</a:t>
            </a:r>
          </a:p>
          <a:p>
            <a:pPr lvl="1" eaLnBrk="1" hangingPunct="1">
              <a:lnSpc>
                <a:spcPct val="80000"/>
              </a:lnSpc>
              <a:spcBef>
                <a:spcPts val="600"/>
              </a:spcBef>
              <a:buClrTx/>
              <a:buFont typeface="Wingdings" panose="05000000000000000000" pitchFamily="2" charset="2"/>
              <a:buChar char="Ø"/>
            </a:pPr>
            <a:r>
              <a:rPr lang="en-US" altLang="en-US" sz="2400" dirty="0">
                <a:latin typeface="Arial" panose="020B0604020202020204" pitchFamily="34" charset="0"/>
                <a:ea typeface="Arial Unicode MS" pitchFamily="34" charset="-128"/>
              </a:rPr>
              <a:t>32 Attorneys, including 5 “Of Counsel”</a:t>
            </a:r>
          </a:p>
          <a:p>
            <a:pPr lvl="1" eaLnBrk="1" hangingPunct="1">
              <a:lnSpc>
                <a:spcPct val="80000"/>
              </a:lnSpc>
              <a:spcBef>
                <a:spcPts val="600"/>
              </a:spcBef>
              <a:buClrTx/>
              <a:buFont typeface="Wingdings" panose="05000000000000000000" pitchFamily="2" charset="2"/>
              <a:buChar char="Ø"/>
            </a:pPr>
            <a:r>
              <a:rPr lang="en-US" altLang="en-US" sz="2400" dirty="0">
                <a:latin typeface="Arial" panose="020B0604020202020204" pitchFamily="34" charset="0"/>
                <a:ea typeface="Arial Unicode MS" pitchFamily="34" charset="-128"/>
              </a:rPr>
              <a:t>27 staff, of which 4 are paralegals</a:t>
            </a:r>
          </a:p>
          <a:p>
            <a:pPr lvl="1" eaLnBrk="1" hangingPunct="1">
              <a:lnSpc>
                <a:spcPct val="80000"/>
              </a:lnSpc>
              <a:spcBef>
                <a:spcPts val="600"/>
              </a:spcBef>
              <a:buClrTx/>
              <a:buFont typeface="Wingdings" panose="05000000000000000000" pitchFamily="2" charset="2"/>
              <a:buChar char="Ø"/>
            </a:pPr>
            <a:r>
              <a:rPr lang="en-US" altLang="en-US" sz="2400" dirty="0">
                <a:latin typeface="Arial" panose="020B0604020202020204" pitchFamily="34" charset="0"/>
                <a:ea typeface="Arial Unicode MS" pitchFamily="34" charset="-128"/>
              </a:rPr>
              <a:t>Commercial Litigation</a:t>
            </a:r>
          </a:p>
          <a:p>
            <a:pPr lvl="1" eaLnBrk="1" hangingPunct="1">
              <a:lnSpc>
                <a:spcPct val="80000"/>
              </a:lnSpc>
              <a:spcBef>
                <a:spcPts val="600"/>
              </a:spcBef>
              <a:buClrTx/>
              <a:buFont typeface="Wingdings" panose="05000000000000000000" pitchFamily="2" charset="2"/>
              <a:buChar char="Ø"/>
            </a:pPr>
            <a:r>
              <a:rPr lang="en-US" altLang="en-US" sz="2400" dirty="0">
                <a:latin typeface="Arial" panose="020B0604020202020204" pitchFamily="34" charset="0"/>
                <a:ea typeface="Arial Unicode MS" pitchFamily="34" charset="-128"/>
              </a:rPr>
              <a:t>Fiduciary Litigation </a:t>
            </a:r>
          </a:p>
          <a:p>
            <a:pPr lvl="1" eaLnBrk="1" hangingPunct="1">
              <a:lnSpc>
                <a:spcPct val="80000"/>
              </a:lnSpc>
              <a:spcBef>
                <a:spcPts val="600"/>
              </a:spcBef>
              <a:buClrTx/>
              <a:buFont typeface="Wingdings" panose="05000000000000000000" pitchFamily="2" charset="2"/>
              <a:buChar char="Ø"/>
            </a:pPr>
            <a:r>
              <a:rPr lang="en-US" altLang="en-US" sz="2400" dirty="0">
                <a:latin typeface="Arial" panose="020B0604020202020204" pitchFamily="34" charset="0"/>
                <a:ea typeface="Arial Unicode MS" pitchFamily="34" charset="-128"/>
              </a:rPr>
              <a:t>Intellectual Property (trademarks, copyrights, patents)</a:t>
            </a:r>
          </a:p>
          <a:p>
            <a:pPr lvl="1" eaLnBrk="1" hangingPunct="1">
              <a:lnSpc>
                <a:spcPct val="80000"/>
              </a:lnSpc>
              <a:spcBef>
                <a:spcPts val="600"/>
              </a:spcBef>
              <a:buClrTx/>
              <a:buFont typeface="Wingdings" panose="05000000000000000000" pitchFamily="2" charset="2"/>
              <a:buChar char="Ø"/>
            </a:pPr>
            <a:r>
              <a:rPr lang="en-US" altLang="en-US" sz="2400" dirty="0">
                <a:latin typeface="Arial" panose="020B0604020202020204" pitchFamily="34" charset="0"/>
                <a:ea typeface="Arial Unicode MS" pitchFamily="34" charset="-128"/>
              </a:rPr>
              <a:t>Arbitration / Mediation</a:t>
            </a:r>
          </a:p>
          <a:p>
            <a:pPr lvl="1" eaLnBrk="1" hangingPunct="1">
              <a:lnSpc>
                <a:spcPct val="80000"/>
              </a:lnSpc>
              <a:spcBef>
                <a:spcPts val="600"/>
              </a:spcBef>
              <a:buClrTx/>
              <a:buFont typeface="Wingdings" panose="05000000000000000000" pitchFamily="2" charset="2"/>
              <a:buChar char="Ø"/>
            </a:pPr>
            <a:r>
              <a:rPr lang="en-US" altLang="en-US" sz="2400" dirty="0">
                <a:latin typeface="Arial" panose="020B0604020202020204" pitchFamily="34" charset="0"/>
                <a:ea typeface="Arial Unicode MS" pitchFamily="34" charset="-128"/>
              </a:rPr>
              <a:t>Real Estate, Oil &amp; Gas, Corporate, Non-Profit Orgs.</a:t>
            </a:r>
          </a:p>
          <a:p>
            <a:pPr lvl="1" eaLnBrk="1" hangingPunct="1">
              <a:lnSpc>
                <a:spcPct val="80000"/>
              </a:lnSpc>
              <a:spcBef>
                <a:spcPts val="600"/>
              </a:spcBef>
              <a:buClrTx/>
              <a:buFont typeface="Wingdings" panose="05000000000000000000" pitchFamily="2" charset="2"/>
              <a:buChar char="Ø"/>
            </a:pPr>
            <a:r>
              <a:rPr lang="en-US" altLang="en-US" sz="2400" dirty="0">
                <a:latin typeface="Arial" panose="020B0604020202020204" pitchFamily="34" charset="0"/>
                <a:ea typeface="Arial Unicode MS" pitchFamily="34" charset="-128"/>
              </a:rPr>
              <a:t>Employment Law, Non-Competes</a:t>
            </a:r>
          </a:p>
          <a:p>
            <a:pPr lvl="1" eaLnBrk="1" hangingPunct="1">
              <a:lnSpc>
                <a:spcPct val="80000"/>
              </a:lnSpc>
              <a:spcBef>
                <a:spcPts val="600"/>
              </a:spcBef>
              <a:buClrTx/>
              <a:buFont typeface="Wingdings" panose="05000000000000000000" pitchFamily="2" charset="2"/>
              <a:buChar char="Ø"/>
            </a:pPr>
            <a:r>
              <a:rPr lang="en-US" altLang="en-US" sz="2400" dirty="0">
                <a:latin typeface="Arial" panose="020B0604020202020204" pitchFamily="34" charset="0"/>
                <a:ea typeface="Arial Unicode MS" pitchFamily="34" charset="-128"/>
              </a:rPr>
              <a:t>Wills, Probate, Trusts, Asset Protection</a:t>
            </a:r>
          </a:p>
        </p:txBody>
      </p:sp>
      <p:sp>
        <p:nvSpPr>
          <p:cNvPr id="8" name="Rectangle 3">
            <a:extLst>
              <a:ext uri="{FF2B5EF4-FFF2-40B4-BE49-F238E27FC236}">
                <a16:creationId xmlns:a16="http://schemas.microsoft.com/office/drawing/2014/main" id="{F80FFDAC-99E2-4CF7-B369-17CDFB85531A}"/>
              </a:ext>
            </a:extLst>
          </p:cNvPr>
          <p:cNvSpPr>
            <a:spLocks noGrp="1" noChangeArrowheads="1"/>
          </p:cNvSpPr>
          <p:nvPr>
            <p:ph type="title"/>
          </p:nvPr>
        </p:nvSpPr>
        <p:spPr>
          <a:xfrm>
            <a:off x="76200" y="519113"/>
            <a:ext cx="9067800" cy="1295400"/>
          </a:xfrm>
        </p:spPr>
        <p:txBody>
          <a:bodyPr>
            <a:noAutofit/>
          </a:bodyPr>
          <a:lstStyle/>
          <a:p>
            <a:pPr eaLnBrk="1" fontAlgn="auto" hangingPunct="1">
              <a:spcAft>
                <a:spcPts val="0"/>
              </a:spcAft>
              <a:defRPr/>
            </a:pPr>
            <a:r>
              <a:rPr lang="en-US" altLang="en-US" b="1" cap="small" dirty="0">
                <a:solidFill>
                  <a:schemeClr val="tx1"/>
                </a:solidFill>
                <a:effectLst>
                  <a:outerShdw blurRad="38100" dist="38100" dir="2700000" algn="tl">
                    <a:srgbClr val="000000">
                      <a:alpha val="43137"/>
                    </a:srgbClr>
                  </a:outerShdw>
                </a:effectLst>
                <a:cs typeface="Arial" panose="020B0604020202020204" pitchFamily="34" charset="0"/>
              </a:rPr>
              <a:t>Whitaker Chalk </a:t>
            </a:r>
            <a:br>
              <a:rPr lang="en-US" altLang="en-US" b="1" cap="small" dirty="0">
                <a:solidFill>
                  <a:schemeClr val="tx1"/>
                </a:solidFill>
                <a:effectLst>
                  <a:outerShdw blurRad="38100" dist="38100" dir="2700000" algn="tl">
                    <a:srgbClr val="000000">
                      <a:alpha val="43137"/>
                    </a:srgbClr>
                  </a:outerShdw>
                </a:effectLst>
                <a:cs typeface="Arial" panose="020B0604020202020204" pitchFamily="34" charset="0"/>
              </a:rPr>
            </a:br>
            <a:r>
              <a:rPr lang="en-US" altLang="en-US" b="1" cap="small" dirty="0">
                <a:solidFill>
                  <a:schemeClr val="tx1"/>
                </a:solidFill>
                <a:effectLst>
                  <a:outerShdw blurRad="38100" dist="38100" dir="2700000" algn="tl">
                    <a:srgbClr val="000000">
                      <a:alpha val="43137"/>
                    </a:srgbClr>
                  </a:outerShdw>
                </a:effectLst>
                <a:cs typeface="Arial" panose="020B0604020202020204" pitchFamily="34" charset="0"/>
              </a:rPr>
              <a:t>Swindle &amp; Schwartz </a:t>
            </a:r>
            <a:r>
              <a:rPr lang="en-US" altLang="en-US" b="1" cap="small" dirty="0" err="1">
                <a:solidFill>
                  <a:schemeClr val="tx1"/>
                </a:solidFill>
                <a:effectLst>
                  <a:outerShdw blurRad="38100" dist="38100" dir="2700000" algn="tl">
                    <a:srgbClr val="000000">
                      <a:alpha val="43137"/>
                    </a:srgbClr>
                  </a:outerShdw>
                </a:effectLst>
                <a:cs typeface="Arial" panose="020B0604020202020204" pitchFamily="34" charset="0"/>
              </a:rPr>
              <a:t>PLLC</a:t>
            </a:r>
            <a:endParaRPr lang="en-US" altLang="en-US" b="1" cap="small" dirty="0">
              <a:solidFill>
                <a:schemeClr val="tx1"/>
              </a:solidFill>
              <a:effectLst>
                <a:outerShdw blurRad="38100" dist="38100" dir="2700000" algn="tl">
                  <a:srgbClr val="000000">
                    <a:alpha val="43137"/>
                  </a:srgbClr>
                </a:outerShdw>
              </a:effectLst>
              <a:cs typeface="Arial" panose="020B0604020202020204" pitchFamily="34" charset="0"/>
            </a:endParaRPr>
          </a:p>
        </p:txBody>
      </p:sp>
      <p:pic>
        <p:nvPicPr>
          <p:cNvPr id="6150" name="Content Placeholder 8">
            <a:extLst>
              <a:ext uri="{FF2B5EF4-FFF2-40B4-BE49-F238E27FC236}">
                <a16:creationId xmlns:a16="http://schemas.microsoft.com/office/drawing/2014/main" id="{9C1246ED-6288-47A1-B488-57A8F744A1C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481013"/>
            <a:ext cx="1025525" cy="98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302907-41A9-3FE0-790F-6575BCC66E3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77E60A6-4F75-D5AE-8B63-229D61BE93FB}"/>
              </a:ext>
            </a:extLst>
          </p:cNvPr>
          <p:cNvSpPr>
            <a:spLocks noGrp="1"/>
          </p:cNvSpPr>
          <p:nvPr>
            <p:ph idx="1"/>
          </p:nvPr>
        </p:nvSpPr>
        <p:spPr>
          <a:xfrm>
            <a:off x="457200" y="1905000"/>
            <a:ext cx="8229600" cy="4073525"/>
          </a:xfrm>
        </p:spPr>
        <p:txBody>
          <a:bodyPr/>
          <a:lstStyle/>
          <a:p>
            <a:pPr marL="457200" indent="-457200" algn="just">
              <a:buNone/>
            </a:pPr>
            <a:r>
              <a:rPr lang="en-US" sz="2000" dirty="0">
                <a:effectLst/>
                <a:ea typeface="Calibri" panose="020F0502020204030204" pitchFamily="34" charset="0"/>
              </a:rPr>
              <a:t>4.  Promulgate policies to encourage information security. This includes  NDAs, policy manuals, intended use policies, computer login screens, and non-compete agreements.</a:t>
            </a:r>
          </a:p>
          <a:p>
            <a:pPr marL="0" indent="0">
              <a:buNone/>
            </a:pPr>
            <a:endParaRPr lang="en-US" sz="1400" dirty="0">
              <a:effectLst/>
              <a:ea typeface="Calibri" panose="020F0502020204030204" pitchFamily="34" charset="0"/>
            </a:endParaRPr>
          </a:p>
          <a:p>
            <a:pPr marL="457200" indent="-457200" algn="just">
              <a:buNone/>
            </a:pPr>
            <a:r>
              <a:rPr lang="en-US" sz="2000" dirty="0">
                <a:effectLst/>
                <a:ea typeface="Calibri" panose="020F0502020204030204" pitchFamily="34" charset="0"/>
              </a:rPr>
              <a:t>5. Train employees on how to handle trade secrets and specifically address the handling and confidentiality of trade secrets in the employee handbook.</a:t>
            </a:r>
            <a:endParaRPr lang="en-US" sz="2000" dirty="0"/>
          </a:p>
        </p:txBody>
      </p:sp>
    </p:spTree>
    <p:extLst>
      <p:ext uri="{BB962C8B-B14F-4D97-AF65-F5344CB8AC3E}">
        <p14:creationId xmlns:p14="http://schemas.microsoft.com/office/powerpoint/2010/main" val="653027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7EBD7E2-7735-0C33-A259-075F2BA9179E}"/>
              </a:ext>
            </a:extLst>
          </p:cNvPr>
          <p:cNvSpPr>
            <a:spLocks noGrp="1"/>
          </p:cNvSpPr>
          <p:nvPr>
            <p:ph idx="1"/>
          </p:nvPr>
        </p:nvSpPr>
        <p:spPr>
          <a:xfrm>
            <a:off x="457200" y="838200"/>
            <a:ext cx="8229600" cy="4835525"/>
          </a:xfrm>
        </p:spPr>
        <p:txBody>
          <a:bodyPr/>
          <a:lstStyle/>
          <a:p>
            <a:pPr marL="512763" marR="0" indent="-512763" algn="just">
              <a:spcBef>
                <a:spcPts val="0"/>
              </a:spcBef>
              <a:spcAft>
                <a:spcPts val="0"/>
              </a:spcAft>
              <a:buNone/>
            </a:pPr>
            <a:r>
              <a:rPr lang="en-US" sz="2000" dirty="0">
                <a:effectLst/>
                <a:ea typeface="Calibri" panose="020F0502020204030204" pitchFamily="34" charset="0"/>
              </a:rPr>
              <a:t>6. Provide physical security and cyber security. Store information securely and monitor where the confidential information is stored. Ensure the physical security of buildings and areas where confidential activities are happening. Secure computers and networks via industry-leading standards including encryption, strong passwords, or biometric locks. Maintain control over passwords and restrictions.</a:t>
            </a:r>
          </a:p>
          <a:p>
            <a:pPr marL="457200" marR="0" indent="-457200" algn="just">
              <a:spcBef>
                <a:spcPts val="0"/>
              </a:spcBef>
              <a:spcAft>
                <a:spcPts val="0"/>
              </a:spcAft>
              <a:buAutoNum type="arabicPeriod" startAt="6"/>
            </a:pPr>
            <a:endParaRPr lang="en-US" sz="2000" dirty="0">
              <a:effectLst/>
              <a:ea typeface="Calibri" panose="020F0502020204030204" pitchFamily="34" charset="0"/>
              <a:cs typeface="Times New Roman" panose="02020603050405020304" pitchFamily="18" charset="0"/>
            </a:endParaRPr>
          </a:p>
          <a:p>
            <a:pPr marL="457200" indent="-457200" algn="just">
              <a:spcBef>
                <a:spcPts val="0"/>
              </a:spcBef>
              <a:spcAft>
                <a:spcPts val="0"/>
              </a:spcAft>
              <a:buNone/>
            </a:pPr>
            <a:r>
              <a:rPr lang="en-US" sz="2000" dirty="0">
                <a:effectLst/>
                <a:ea typeface="Calibri" panose="020F0502020204030204" pitchFamily="34" charset="0"/>
              </a:rPr>
              <a:t>7.</a:t>
            </a:r>
            <a:r>
              <a:rPr lang="en-US" sz="2000" b="1" dirty="0">
                <a:effectLst/>
                <a:ea typeface="Calibri" panose="020F0502020204030204" pitchFamily="34" charset="0"/>
              </a:rPr>
              <a:t>  Conduct exit (closing) interviews </a:t>
            </a:r>
            <a:r>
              <a:rPr lang="en-US" sz="2000" dirty="0">
                <a:effectLst/>
                <a:ea typeface="Calibri" panose="020F0502020204030204" pitchFamily="34" charset="0"/>
              </a:rPr>
              <a:t>to remind employees of their legal obligations to protect trade secrets. Make sure departing employees return information and company-owner devices and delete sensitive information from personal devices. DON’T FORGET THE STORAGE ON THE CLOUD OR OTHER OFF-SITE STORAGE.  Upon or before termination, immediately end the employee’s access to emails and accounts.</a:t>
            </a:r>
            <a:endParaRPr lang="en-US" sz="2000" dirty="0">
              <a:effectLst/>
              <a:ea typeface="Calibri" panose="020F0502020204030204" pitchFamily="34" charset="0"/>
              <a:cs typeface="Times New Roman" panose="02020603050405020304" pitchFamily="18" charset="0"/>
            </a:endParaRPr>
          </a:p>
          <a:p>
            <a:pPr marL="457200" marR="0" indent="-457200">
              <a:spcBef>
                <a:spcPts val="0"/>
              </a:spcBef>
              <a:spcAft>
                <a:spcPts val="0"/>
              </a:spcAft>
              <a:buAutoNum type="arabicPeriod" startAt="6"/>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575586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4826425-5E6A-6C27-B2B0-30187B9FB368}"/>
              </a:ext>
            </a:extLst>
          </p:cNvPr>
          <p:cNvSpPr>
            <a:spLocks noGrp="1"/>
          </p:cNvSpPr>
          <p:nvPr>
            <p:ph idx="1"/>
          </p:nvPr>
        </p:nvSpPr>
        <p:spPr>
          <a:xfrm>
            <a:off x="457200" y="1447800"/>
            <a:ext cx="8229600" cy="4302125"/>
          </a:xfrm>
        </p:spPr>
        <p:txBody>
          <a:bodyPr/>
          <a:lstStyle/>
          <a:p>
            <a:pPr marL="457200" marR="0" lvl="0" indent="-457200" algn="just">
              <a:spcBef>
                <a:spcPts val="0"/>
              </a:spcBef>
              <a:spcAft>
                <a:spcPts val="0"/>
              </a:spcAft>
              <a:buNone/>
            </a:pPr>
            <a:r>
              <a:rPr lang="en-US" sz="2000" dirty="0">
                <a:effectLst/>
                <a:ea typeface="Calibri" panose="020F0502020204030204" pitchFamily="34" charset="0"/>
                <a:cs typeface="Times New Roman" panose="02020603050405020304" pitchFamily="18" charset="0"/>
              </a:rPr>
              <a:t>8.</a:t>
            </a:r>
            <a:r>
              <a:rPr lang="en-US" sz="1800" dirty="0">
                <a:effectLst/>
                <a:ea typeface="Calibri" panose="020F0502020204030204" pitchFamily="34" charset="0"/>
                <a:cs typeface="Times New Roman" panose="02020603050405020304" pitchFamily="18" charset="0"/>
              </a:rPr>
              <a:t>   </a:t>
            </a:r>
            <a:r>
              <a:rPr lang="en-US" sz="2000" b="1" dirty="0">
                <a:effectLst/>
                <a:ea typeface="Calibri" panose="020F0502020204030204" pitchFamily="34" charset="0"/>
                <a:cs typeface="Times New Roman" panose="02020603050405020304" pitchFamily="18" charset="0"/>
              </a:rPr>
              <a:t>Have an incident response plan </a:t>
            </a:r>
            <a:r>
              <a:rPr lang="en-US" sz="2000" dirty="0">
                <a:effectLst/>
                <a:ea typeface="Calibri" panose="020F0502020204030204" pitchFamily="34" charset="0"/>
                <a:cs typeface="Times New Roman" panose="02020603050405020304" pitchFamily="18" charset="0"/>
              </a:rPr>
              <a:t>that outlines the steps to be taken in the event of an intrusion or theft of a trade secret. Make sure it includes steps to identify the information that has been stolen, determine how much of the network needs to be shut down, quarantined, or isolated, secure or archive all relevant activity, document who discovered the theft or intrusion, and determine when the theft occurred and if its ongoing. </a:t>
            </a:r>
            <a:endParaRPr lang="en-US" dirty="0"/>
          </a:p>
        </p:txBody>
      </p:sp>
    </p:spTree>
    <p:extLst>
      <p:ext uri="{BB962C8B-B14F-4D97-AF65-F5344CB8AC3E}">
        <p14:creationId xmlns:p14="http://schemas.microsoft.com/office/powerpoint/2010/main" val="29715958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941C7-0533-3BF5-3361-3B01C94ACE6A}"/>
              </a:ext>
            </a:extLst>
          </p:cNvPr>
          <p:cNvSpPr>
            <a:spLocks noGrp="1"/>
          </p:cNvSpPr>
          <p:nvPr>
            <p:ph type="title"/>
          </p:nvPr>
        </p:nvSpPr>
        <p:spPr/>
        <p:txBody>
          <a:bodyPr/>
          <a:lstStyle/>
          <a:p>
            <a:r>
              <a:rPr lang="en-US" sz="2400" dirty="0">
                <a:latin typeface="+mn-lt"/>
              </a:rPr>
              <a:t>IV.	Further Considerations on</a:t>
            </a:r>
            <a:br>
              <a:rPr lang="en-US" sz="2400" dirty="0">
                <a:latin typeface="+mn-lt"/>
              </a:rPr>
            </a:br>
            <a:r>
              <a:rPr lang="en-US" sz="2400" dirty="0">
                <a:latin typeface="+mn-lt"/>
              </a:rPr>
              <a:t>Maintaining Secrecy</a:t>
            </a:r>
          </a:p>
        </p:txBody>
      </p:sp>
      <p:sp>
        <p:nvSpPr>
          <p:cNvPr id="3" name="Content Placeholder 2">
            <a:extLst>
              <a:ext uri="{FF2B5EF4-FFF2-40B4-BE49-F238E27FC236}">
                <a16:creationId xmlns:a16="http://schemas.microsoft.com/office/drawing/2014/main" id="{1DB9EB47-941D-4FDC-9966-9072C14232AF}"/>
              </a:ext>
            </a:extLst>
          </p:cNvPr>
          <p:cNvSpPr>
            <a:spLocks noGrp="1"/>
          </p:cNvSpPr>
          <p:nvPr>
            <p:ph idx="1"/>
          </p:nvPr>
        </p:nvSpPr>
        <p:spPr>
          <a:xfrm>
            <a:off x="469641" y="1524000"/>
            <a:ext cx="8229600" cy="4530725"/>
          </a:xfrm>
        </p:spPr>
        <p:txBody>
          <a:bodyPr/>
          <a:lstStyle/>
          <a:p>
            <a:pPr marL="0" marR="0" lvl="0" indent="0">
              <a:lnSpc>
                <a:spcPct val="107000"/>
              </a:lnSpc>
              <a:spcBef>
                <a:spcPts val="0"/>
              </a:spcBef>
              <a:spcAft>
                <a:spcPts val="0"/>
              </a:spcAft>
              <a:buNone/>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1</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a:effectLst/>
                <a:ea typeface="Calibri" panose="020F0502020204030204" pitchFamily="34" charset="0"/>
                <a:cs typeface="Times New Roman" panose="02020603050405020304" pitchFamily="18" charset="0"/>
              </a:rPr>
              <a:t>Consider how remote work affects trade secret protection</a:t>
            </a:r>
          </a:p>
          <a:p>
            <a:pPr marL="742950" marR="0" lvl="1" indent="-285750" algn="just">
              <a:lnSpc>
                <a:spcPct val="107000"/>
              </a:lnSpc>
              <a:spcBef>
                <a:spcPts val="0"/>
              </a:spcBef>
              <a:spcAft>
                <a:spcPts val="0"/>
              </a:spcAft>
              <a:buFont typeface="+mj-lt"/>
              <a:buAutoNum type="alphaLcPeriod"/>
            </a:pPr>
            <a:r>
              <a:rPr lang="en-US" sz="1800" dirty="0">
                <a:effectLst/>
                <a:ea typeface="Calibri" panose="020F0502020204030204" pitchFamily="34" charset="0"/>
                <a:cs typeface="Times New Roman" panose="02020603050405020304" pitchFamily="18" charset="0"/>
              </a:rPr>
              <a:t>To protect information disseminated over Zoom, Teams, or other remote meeting and sharing venues, companies need to:  (1) have employees acknowledge the information’s confidentiality; (2) keep track of attendees; and, (3) have a method to prevent the unauthorized access to the calls or misuse of documents which have trade secret protection shared.</a:t>
            </a:r>
          </a:p>
          <a:p>
            <a:pPr marL="742950" marR="0" lvl="1" indent="-285750">
              <a:lnSpc>
                <a:spcPct val="107000"/>
              </a:lnSpc>
              <a:spcBef>
                <a:spcPts val="0"/>
              </a:spcBef>
              <a:spcAft>
                <a:spcPts val="0"/>
              </a:spcAft>
              <a:buFont typeface="+mj-lt"/>
              <a:buAutoNum type="alphaLcPeriod"/>
            </a:pPr>
            <a:r>
              <a:rPr lang="en-US" sz="1800" dirty="0">
                <a:effectLst/>
                <a:ea typeface="Calibri" panose="020F0502020204030204" pitchFamily="34" charset="0"/>
                <a:cs typeface="Times New Roman" panose="02020603050405020304" pitchFamily="18" charset="0"/>
              </a:rPr>
              <a:t>Updated confidentiality policies should establish guidelines on videoconferencing.</a:t>
            </a:r>
          </a:p>
          <a:p>
            <a:pPr marL="0" indent="0">
              <a:lnSpc>
                <a:spcPct val="107000"/>
              </a:lnSpc>
              <a:spcBef>
                <a:spcPts val="0"/>
              </a:spcBef>
              <a:spcAft>
                <a:spcPts val="800"/>
              </a:spcAft>
              <a:buNone/>
            </a:pPr>
            <a:r>
              <a:rPr lang="en-US" sz="1800" dirty="0">
                <a:effectLst/>
                <a:ea typeface="Calibri" panose="020F0502020204030204" pitchFamily="34" charset="0"/>
                <a:cs typeface="Times New Roman" panose="02020603050405020304" pitchFamily="18" charset="0"/>
              </a:rPr>
              <a:t>2.    Avoid or limit disclosure of protectable secrets to people in other</a:t>
            </a:r>
          </a:p>
          <a:p>
            <a:pPr marL="0" indent="0">
              <a:lnSpc>
                <a:spcPct val="107000"/>
              </a:lnSpc>
              <a:spcBef>
                <a:spcPts val="0"/>
              </a:spcBef>
              <a:spcAft>
                <a:spcPts val="800"/>
              </a:spcAft>
              <a:buNone/>
            </a:pPr>
            <a:r>
              <a:rPr lang="en-US" sz="1800" dirty="0">
                <a:effectLst/>
                <a:ea typeface="Calibri" panose="020F0502020204030204" pitchFamily="34" charset="0"/>
                <a:cs typeface="Times New Roman" panose="02020603050405020304" pitchFamily="18" charset="0"/>
              </a:rPr>
              <a:t> countries (not every country has the same trade secret protections).</a:t>
            </a:r>
          </a:p>
          <a:p>
            <a:pPr marL="0" marR="0" lvl="0" indent="0">
              <a:lnSpc>
                <a:spcPct val="107000"/>
              </a:lnSpc>
              <a:spcBef>
                <a:spcPts val="0"/>
              </a:spcBef>
              <a:spcAft>
                <a:spcPts val="800"/>
              </a:spcAft>
              <a:buNone/>
            </a:pPr>
            <a:r>
              <a:rPr lang="en-US" sz="1800" dirty="0">
                <a:effectLst/>
                <a:ea typeface="Calibri" panose="020F0502020204030204" pitchFamily="34" charset="0"/>
                <a:cs typeface="Times New Roman" panose="02020603050405020304" pitchFamily="18" charset="0"/>
              </a:rPr>
              <a:t>3.    Employers must consistently enforce their policies!</a:t>
            </a:r>
          </a:p>
          <a:p>
            <a:pPr marL="0" indent="0">
              <a:buNone/>
            </a:pPr>
            <a:endParaRPr lang="en-US" dirty="0"/>
          </a:p>
        </p:txBody>
      </p:sp>
    </p:spTree>
    <p:extLst>
      <p:ext uri="{BB962C8B-B14F-4D97-AF65-F5344CB8AC3E}">
        <p14:creationId xmlns:p14="http://schemas.microsoft.com/office/powerpoint/2010/main" val="3137631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ircle(in)">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C93E45-4943-8D1B-20D8-192EB948C33F}"/>
              </a:ext>
            </a:extLst>
          </p:cNvPr>
          <p:cNvSpPr>
            <a:spLocks noGrp="1"/>
          </p:cNvSpPr>
          <p:nvPr>
            <p:ph type="title"/>
          </p:nvPr>
        </p:nvSpPr>
        <p:spPr>
          <a:xfrm>
            <a:off x="457200" y="457200"/>
            <a:ext cx="8229600" cy="960438"/>
          </a:xfrm>
        </p:spPr>
        <p:txBody>
          <a:bodyPr/>
          <a:lstStyle/>
          <a:p>
            <a:r>
              <a:rPr lang="en-US" sz="2400" dirty="0">
                <a:latin typeface="+mn-lt"/>
              </a:rPr>
              <a:t>V.	What’s Next after Protecting your Trade Secrets?</a:t>
            </a:r>
          </a:p>
        </p:txBody>
      </p:sp>
      <p:sp>
        <p:nvSpPr>
          <p:cNvPr id="3" name="Content Placeholder 2">
            <a:extLst>
              <a:ext uri="{FF2B5EF4-FFF2-40B4-BE49-F238E27FC236}">
                <a16:creationId xmlns:a16="http://schemas.microsoft.com/office/drawing/2014/main" id="{A9AE63DC-1733-819A-BC66-965C0262B13B}"/>
              </a:ext>
            </a:extLst>
          </p:cNvPr>
          <p:cNvSpPr>
            <a:spLocks noGrp="1"/>
          </p:cNvSpPr>
          <p:nvPr>
            <p:ph idx="1"/>
          </p:nvPr>
        </p:nvSpPr>
        <p:spPr>
          <a:xfrm>
            <a:off x="457200" y="1676400"/>
            <a:ext cx="8229600" cy="4454525"/>
          </a:xfrm>
        </p:spPr>
        <p:txBody>
          <a:bodyPr/>
          <a:lstStyle/>
          <a:p>
            <a:pPr marL="0" indent="0" algn="just">
              <a:buNone/>
            </a:pPr>
            <a:r>
              <a:rPr lang="en-US" sz="2000" dirty="0"/>
              <a:t>A company must be diligent in administering its policies and </a:t>
            </a:r>
            <a:r>
              <a:rPr lang="en-US" sz="2000" b="1" dirty="0"/>
              <a:t>being aware of and identifying threats to its Trade Secrets</a:t>
            </a:r>
            <a:r>
              <a:rPr lang="en-US" sz="2000" dirty="0"/>
              <a:t>.</a:t>
            </a:r>
          </a:p>
          <a:p>
            <a:pPr marL="0" indent="0">
              <a:buNone/>
            </a:pPr>
            <a:endParaRPr lang="en-US" sz="2000" dirty="0"/>
          </a:p>
          <a:p>
            <a:pPr marL="0" indent="0" algn="just">
              <a:buNone/>
            </a:pPr>
            <a:r>
              <a:rPr lang="en-US" sz="2000" dirty="0"/>
              <a:t>1.	Know who might be a threat to the misappropriation of your Trade Secrets.</a:t>
            </a:r>
          </a:p>
          <a:p>
            <a:pPr marL="0" indent="0">
              <a:buNone/>
            </a:pPr>
            <a:r>
              <a:rPr lang="en-US" sz="2000" dirty="0"/>
              <a:t>	a.	Thief (usually an online thief);</a:t>
            </a:r>
          </a:p>
          <a:p>
            <a:pPr marL="0" indent="0">
              <a:buNone/>
            </a:pPr>
            <a:r>
              <a:rPr lang="en-US" sz="2000" dirty="0"/>
              <a:t>	b.	Competitor; </a:t>
            </a:r>
          </a:p>
          <a:p>
            <a:pPr marL="0" indent="0">
              <a:buNone/>
            </a:pPr>
            <a:r>
              <a:rPr lang="en-US" sz="2000" dirty="0"/>
              <a:t>	c.	Employee or Contractor; or</a:t>
            </a:r>
          </a:p>
          <a:p>
            <a:pPr marL="0" indent="0">
              <a:buNone/>
            </a:pPr>
            <a:r>
              <a:rPr lang="en-US" sz="2000" dirty="0"/>
              <a:t>	d.	Adversary.</a:t>
            </a:r>
          </a:p>
        </p:txBody>
      </p:sp>
    </p:spTree>
    <p:extLst>
      <p:ext uri="{BB962C8B-B14F-4D97-AF65-F5344CB8AC3E}">
        <p14:creationId xmlns:p14="http://schemas.microsoft.com/office/powerpoint/2010/main" val="2378091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E7D6BE-2851-BF30-8D11-F0617798D3FB}"/>
              </a:ext>
            </a:extLst>
          </p:cNvPr>
          <p:cNvSpPr>
            <a:spLocks noGrp="1"/>
          </p:cNvSpPr>
          <p:nvPr>
            <p:ph idx="1"/>
          </p:nvPr>
        </p:nvSpPr>
        <p:spPr>
          <a:xfrm>
            <a:off x="609600" y="990600"/>
            <a:ext cx="8229600" cy="4606925"/>
          </a:xfrm>
        </p:spPr>
        <p:txBody>
          <a:bodyPr/>
          <a:lstStyle/>
          <a:p>
            <a:pPr marL="0" indent="0">
              <a:buNone/>
            </a:pPr>
            <a:r>
              <a:rPr lang="en-US" sz="2000" dirty="0"/>
              <a:t>2.  </a:t>
            </a:r>
            <a:r>
              <a:rPr lang="en-US" sz="2400" dirty="0"/>
              <a:t>Personal Insider threat indicators</a:t>
            </a:r>
            <a:r>
              <a:rPr lang="en-US" sz="2000" dirty="0"/>
              <a:t>:</a:t>
            </a:r>
          </a:p>
          <a:p>
            <a:pPr marL="0" indent="0">
              <a:buNone/>
            </a:pPr>
            <a:endParaRPr lang="en-US" sz="2000" dirty="0"/>
          </a:p>
          <a:p>
            <a:pPr lvl="1" indent="-342900">
              <a:lnSpc>
                <a:spcPct val="107000"/>
              </a:lnSpc>
              <a:spcBef>
                <a:spcPts val="0"/>
              </a:spcBef>
              <a:spcAft>
                <a:spcPts val="0"/>
              </a:spcAft>
              <a:buFont typeface="Calibri" panose="020F0502020204030204" pitchFamily="34" charset="0"/>
              <a:buChar char="-"/>
            </a:pPr>
            <a:r>
              <a:rPr lang="en-US" sz="2000" dirty="0">
                <a:effectLst/>
                <a:ea typeface="Calibri" panose="020F0502020204030204" pitchFamily="34" charset="0"/>
                <a:cs typeface="Times New Roman" panose="02020603050405020304" pitchFamily="18" charset="0"/>
              </a:rPr>
              <a:t>Disgruntled</a:t>
            </a:r>
          </a:p>
          <a:p>
            <a:pPr lvl="1" indent="-342900">
              <a:lnSpc>
                <a:spcPct val="107000"/>
              </a:lnSpc>
              <a:spcBef>
                <a:spcPts val="0"/>
              </a:spcBef>
              <a:spcAft>
                <a:spcPts val="0"/>
              </a:spcAft>
              <a:buFont typeface="Calibri" panose="020F0502020204030204" pitchFamily="34" charset="0"/>
              <a:buChar char="-"/>
            </a:pPr>
            <a:r>
              <a:rPr lang="en-US" sz="2000" dirty="0">
                <a:effectLst/>
                <a:ea typeface="Calibri" panose="020F0502020204030204" pitchFamily="34" charset="0"/>
                <a:cs typeface="Times New Roman" panose="02020603050405020304" pitchFamily="18" charset="0"/>
              </a:rPr>
              <a:t>Poor performance ratings</a:t>
            </a:r>
          </a:p>
          <a:p>
            <a:pPr lvl="1" indent="-342900">
              <a:lnSpc>
                <a:spcPct val="107000"/>
              </a:lnSpc>
              <a:spcBef>
                <a:spcPts val="0"/>
              </a:spcBef>
              <a:spcAft>
                <a:spcPts val="0"/>
              </a:spcAft>
              <a:buFont typeface="Calibri" panose="020F0502020204030204" pitchFamily="34" charset="0"/>
              <a:buChar char="-"/>
            </a:pPr>
            <a:r>
              <a:rPr lang="en-US" sz="2000" dirty="0">
                <a:effectLst/>
                <a:ea typeface="Calibri" panose="020F0502020204030204" pitchFamily="34" charset="0"/>
                <a:cs typeface="Times New Roman" panose="02020603050405020304" pitchFamily="18" charset="0"/>
              </a:rPr>
              <a:t>Exhibits “above the rules” attitude</a:t>
            </a:r>
          </a:p>
          <a:p>
            <a:pPr lvl="1" indent="-342900">
              <a:lnSpc>
                <a:spcPct val="107000"/>
              </a:lnSpc>
              <a:spcBef>
                <a:spcPts val="0"/>
              </a:spcBef>
              <a:spcAft>
                <a:spcPts val="0"/>
              </a:spcAft>
              <a:buFont typeface="Calibri" panose="020F0502020204030204" pitchFamily="34" charset="0"/>
              <a:buChar char="-"/>
            </a:pPr>
            <a:r>
              <a:rPr lang="en-US" sz="2000" dirty="0">
                <a:effectLst/>
                <a:ea typeface="Calibri" panose="020F0502020204030204" pitchFamily="34" charset="0"/>
                <a:cs typeface="Times New Roman" panose="02020603050405020304" pitchFamily="18" charset="0"/>
              </a:rPr>
              <a:t>Routinely goes to executives and by-passes supervisor</a:t>
            </a:r>
          </a:p>
          <a:p>
            <a:pPr lvl="1" indent="-342900">
              <a:lnSpc>
                <a:spcPct val="107000"/>
              </a:lnSpc>
              <a:spcBef>
                <a:spcPts val="0"/>
              </a:spcBef>
              <a:spcAft>
                <a:spcPts val="0"/>
              </a:spcAft>
              <a:buFont typeface="Calibri" panose="020F0502020204030204" pitchFamily="34" charset="0"/>
              <a:buChar char="-"/>
            </a:pPr>
            <a:r>
              <a:rPr lang="en-US" sz="2000" dirty="0">
                <a:effectLst/>
                <a:ea typeface="Calibri" panose="020F0502020204030204" pitchFamily="34" charset="0"/>
                <a:cs typeface="Times New Roman" panose="02020603050405020304" pitchFamily="18" charset="0"/>
              </a:rPr>
              <a:t>Undisclosed foreign travel or excessive or unusual foreign travel</a:t>
            </a:r>
          </a:p>
          <a:p>
            <a:pPr lvl="1" indent="-342900">
              <a:lnSpc>
                <a:spcPct val="107000"/>
              </a:lnSpc>
              <a:spcBef>
                <a:spcPts val="0"/>
              </a:spcBef>
              <a:spcAft>
                <a:spcPts val="0"/>
              </a:spcAft>
              <a:buFont typeface="Calibri" panose="020F0502020204030204" pitchFamily="34" charset="0"/>
              <a:buChar char="-"/>
            </a:pPr>
            <a:r>
              <a:rPr lang="en-US" sz="2000" dirty="0">
                <a:effectLst/>
                <a:ea typeface="Calibri" panose="020F0502020204030204" pitchFamily="34" charset="0"/>
                <a:cs typeface="Times New Roman" panose="02020603050405020304" pitchFamily="18" charset="0"/>
              </a:rPr>
              <a:t>Unjustified work pattern (nights, weekends, or remote work)</a:t>
            </a:r>
          </a:p>
          <a:p>
            <a:pPr lvl="1" indent="-342900">
              <a:lnSpc>
                <a:spcPct val="107000"/>
              </a:lnSpc>
              <a:spcBef>
                <a:spcPts val="0"/>
              </a:spcBef>
              <a:spcAft>
                <a:spcPts val="0"/>
              </a:spcAft>
              <a:buFont typeface="Calibri" panose="020F0502020204030204" pitchFamily="34" charset="0"/>
              <a:buChar char="-"/>
            </a:pPr>
            <a:r>
              <a:rPr lang="en-US" sz="2000" dirty="0">
                <a:effectLst/>
                <a:ea typeface="Calibri" panose="020F0502020204030204" pitchFamily="34" charset="0"/>
                <a:cs typeface="Times New Roman" panose="02020603050405020304" pitchFamily="18" charset="0"/>
              </a:rPr>
              <a:t>Numerous security infractions</a:t>
            </a:r>
          </a:p>
          <a:p>
            <a:pPr lvl="1" indent="-342900">
              <a:lnSpc>
                <a:spcPct val="107000"/>
              </a:lnSpc>
              <a:spcBef>
                <a:spcPts val="0"/>
              </a:spcBef>
              <a:spcAft>
                <a:spcPts val="0"/>
              </a:spcAft>
              <a:buFont typeface="Calibri" panose="020F0502020204030204" pitchFamily="34" charset="0"/>
              <a:buChar char="-"/>
            </a:pPr>
            <a:r>
              <a:rPr lang="en-US" sz="2000" dirty="0">
                <a:effectLst/>
                <a:ea typeface="Calibri" panose="020F0502020204030204" pitchFamily="34" charset="0"/>
                <a:cs typeface="Times New Roman" panose="02020603050405020304" pitchFamily="18" charset="0"/>
              </a:rPr>
              <a:t>Excessive use of copier, scanner, or faxes</a:t>
            </a:r>
          </a:p>
          <a:p>
            <a:pPr lvl="1" indent="-342900">
              <a:lnSpc>
                <a:spcPct val="107000"/>
              </a:lnSpc>
              <a:spcBef>
                <a:spcPts val="0"/>
              </a:spcBef>
              <a:spcAft>
                <a:spcPts val="0"/>
              </a:spcAft>
              <a:buFont typeface="Calibri" panose="020F0502020204030204" pitchFamily="34" charset="0"/>
              <a:buChar char="-"/>
            </a:pPr>
            <a:r>
              <a:rPr lang="en-US" sz="2000" dirty="0">
                <a:effectLst/>
                <a:ea typeface="Calibri" panose="020F0502020204030204" pitchFamily="34" charset="0"/>
                <a:cs typeface="Times New Roman" panose="02020603050405020304" pitchFamily="18" charset="0"/>
              </a:rPr>
              <a:t>Chronic expression of being under-recognized at work </a:t>
            </a:r>
          </a:p>
          <a:p>
            <a:pPr lvl="1" indent="-342900">
              <a:lnSpc>
                <a:spcPct val="107000"/>
              </a:lnSpc>
              <a:spcBef>
                <a:spcPts val="0"/>
              </a:spcBef>
              <a:spcAft>
                <a:spcPts val="800"/>
              </a:spcAft>
              <a:buFont typeface="Calibri" panose="020F0502020204030204" pitchFamily="34" charset="0"/>
              <a:buChar char="-"/>
            </a:pPr>
            <a:r>
              <a:rPr lang="en-US" sz="2000" dirty="0">
                <a:effectLst/>
                <a:ea typeface="Calibri" panose="020F0502020204030204" pitchFamily="34" charset="0"/>
                <a:cs typeface="Times New Roman" panose="02020603050405020304" pitchFamily="18" charset="0"/>
              </a:rPr>
              <a:t>Unexplained affluence</a:t>
            </a:r>
          </a:p>
          <a:p>
            <a:pPr marL="514350" indent="-514350">
              <a:buAutoNum type="arabicPeriod" startAt="2"/>
            </a:pPr>
            <a:endParaRPr lang="en-US" dirty="0"/>
          </a:p>
        </p:txBody>
      </p:sp>
    </p:spTree>
    <p:extLst>
      <p:ext uri="{BB962C8B-B14F-4D97-AF65-F5344CB8AC3E}">
        <p14:creationId xmlns:p14="http://schemas.microsoft.com/office/powerpoint/2010/main" val="1334881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10" end="10"/>
                                            </p:txEl>
                                          </p:spTgt>
                                        </p:tgtEl>
                                        <p:attrNameLst>
                                          <p:attrName>style.visibility</p:attrName>
                                        </p:attrNameLst>
                                      </p:cBhvr>
                                      <p:to>
                                        <p:strVal val="visible"/>
                                      </p:to>
                                    </p:set>
                                    <p:anim calcmode="lin" valueType="num">
                                      <p:cBhvr additive="base">
                                        <p:cTn id="55"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3">
                                            <p:txEl>
                                              <p:pRg st="11" end="11"/>
                                            </p:txEl>
                                          </p:spTgt>
                                        </p:tgtEl>
                                        <p:attrNameLst>
                                          <p:attrName>style.visibility</p:attrName>
                                        </p:attrNameLst>
                                      </p:cBhvr>
                                      <p:to>
                                        <p:strVal val="visible"/>
                                      </p:to>
                                    </p:set>
                                    <p:anim calcmode="lin" valueType="num">
                                      <p:cBhvr additive="base">
                                        <p:cTn id="61"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FE94F67-4F06-97CB-2FD8-EA2F89507E4C}"/>
              </a:ext>
            </a:extLst>
          </p:cNvPr>
          <p:cNvSpPr>
            <a:spLocks noGrp="1"/>
          </p:cNvSpPr>
          <p:nvPr>
            <p:ph idx="1"/>
          </p:nvPr>
        </p:nvSpPr>
        <p:spPr>
          <a:xfrm>
            <a:off x="533400" y="914400"/>
            <a:ext cx="8229600" cy="4530725"/>
          </a:xfrm>
        </p:spPr>
        <p:txBody>
          <a:bodyPr/>
          <a:lstStyle/>
          <a:p>
            <a:pPr marL="0" indent="0">
              <a:buNone/>
            </a:pPr>
            <a:r>
              <a:rPr lang="en-US" sz="2000" dirty="0">
                <a:effectLst/>
                <a:ea typeface="Calibri" panose="020F0502020204030204" pitchFamily="34" charset="0"/>
                <a:cs typeface="Times New Roman" panose="02020603050405020304" pitchFamily="18" charset="0"/>
              </a:rPr>
              <a:t>3.</a:t>
            </a:r>
            <a:r>
              <a:rPr lang="en-US" sz="2000" b="1" dirty="0">
                <a:effectLst/>
                <a:ea typeface="Calibri" panose="020F0502020204030204" pitchFamily="34" charset="0"/>
                <a:cs typeface="Times New Roman" panose="02020603050405020304" pitchFamily="18" charset="0"/>
              </a:rPr>
              <a:t>   </a:t>
            </a:r>
            <a:r>
              <a:rPr lang="en-US" sz="2400" dirty="0">
                <a:effectLst>
                  <a:outerShdw blurRad="38100" dist="38100" dir="2700000" algn="tl">
                    <a:srgbClr val="000000">
                      <a:alpha val="43137"/>
                    </a:srgbClr>
                  </a:outerShdw>
                </a:effectLst>
                <a:ea typeface="Calibri" panose="020F0502020204030204" pitchFamily="34" charset="0"/>
                <a:cs typeface="Times New Roman" panose="02020603050405020304" pitchFamily="18" charset="0"/>
              </a:rPr>
              <a:t>Technology insider threat indicators</a:t>
            </a:r>
            <a:r>
              <a:rPr lang="en-US" sz="2400" dirty="0">
                <a:effectLst/>
                <a:ea typeface="Calibri" panose="020F0502020204030204" pitchFamily="34" charset="0"/>
                <a:cs typeface="Times New Roman" panose="02020603050405020304" pitchFamily="18" charset="0"/>
              </a:rPr>
              <a:t>:</a:t>
            </a:r>
          </a:p>
          <a:p>
            <a:pPr marL="0" indent="0">
              <a:buNone/>
            </a:pPr>
            <a:endParaRPr lang="en-US" sz="2400" dirty="0">
              <a:effectLst/>
              <a:ea typeface="Calibri" panose="020F0502020204030204" pitchFamily="34" charset="0"/>
              <a:cs typeface="Times New Roman" panose="02020603050405020304" pitchFamily="18" charset="0"/>
            </a:endParaRPr>
          </a:p>
          <a:p>
            <a:pPr lvl="1" indent="-342900">
              <a:lnSpc>
                <a:spcPct val="107000"/>
              </a:lnSpc>
              <a:spcBef>
                <a:spcPts val="0"/>
              </a:spcBef>
              <a:spcAft>
                <a:spcPts val="0"/>
              </a:spcAft>
              <a:buFont typeface="Calibri" panose="020F0502020204030204" pitchFamily="34" charset="0"/>
              <a:buChar char="-"/>
            </a:pPr>
            <a:r>
              <a:rPr lang="en-US" sz="1800" dirty="0">
                <a:effectLst/>
                <a:ea typeface="Calibri" panose="020F0502020204030204" pitchFamily="34" charset="0"/>
                <a:cs typeface="Times New Roman" panose="02020603050405020304" pitchFamily="18" charset="0"/>
              </a:rPr>
              <a:t>Increased non-business related activities on the internet (web surfing, job hunting, social media)</a:t>
            </a:r>
          </a:p>
          <a:p>
            <a:pPr lvl="1" indent="-342900">
              <a:lnSpc>
                <a:spcPct val="107000"/>
              </a:lnSpc>
              <a:spcBef>
                <a:spcPts val="0"/>
              </a:spcBef>
              <a:spcAft>
                <a:spcPts val="0"/>
              </a:spcAft>
              <a:buFont typeface="Calibri" panose="020F0502020204030204" pitchFamily="34" charset="0"/>
              <a:buChar char="-"/>
            </a:pPr>
            <a:r>
              <a:rPr lang="en-US" sz="1800" dirty="0">
                <a:effectLst/>
                <a:ea typeface="Calibri" panose="020F0502020204030204" pitchFamily="34" charset="0"/>
                <a:cs typeface="Times New Roman" panose="02020603050405020304" pitchFamily="18" charset="0"/>
              </a:rPr>
              <a:t>Increased foreign IP traffic</a:t>
            </a:r>
          </a:p>
          <a:p>
            <a:pPr lvl="1" indent="-342900">
              <a:lnSpc>
                <a:spcPct val="107000"/>
              </a:lnSpc>
              <a:spcBef>
                <a:spcPts val="0"/>
              </a:spcBef>
              <a:spcAft>
                <a:spcPts val="0"/>
              </a:spcAft>
              <a:buFont typeface="Calibri" panose="020F0502020204030204" pitchFamily="34" charset="0"/>
              <a:buChar char="-"/>
            </a:pPr>
            <a:r>
              <a:rPr lang="en-US" sz="1800" dirty="0">
                <a:effectLst/>
                <a:ea typeface="Calibri" panose="020F0502020204030204" pitchFamily="34" charset="0"/>
                <a:cs typeface="Times New Roman" panose="02020603050405020304" pitchFamily="18" charset="0"/>
              </a:rPr>
              <a:t>Increased email and USB storage/transfers to employee’s private email or third-party email with attachments</a:t>
            </a:r>
          </a:p>
          <a:p>
            <a:pPr lvl="1" indent="-342900">
              <a:lnSpc>
                <a:spcPct val="107000"/>
              </a:lnSpc>
              <a:spcBef>
                <a:spcPts val="0"/>
              </a:spcBef>
              <a:spcAft>
                <a:spcPts val="0"/>
              </a:spcAft>
              <a:buFont typeface="Calibri" panose="020F0502020204030204" pitchFamily="34" charset="0"/>
              <a:buChar char="-"/>
            </a:pPr>
            <a:r>
              <a:rPr lang="en-US" sz="1800" dirty="0">
                <a:effectLst/>
                <a:ea typeface="Calibri" panose="020F0502020204030204" pitchFamily="34" charset="0"/>
                <a:cs typeface="Times New Roman" panose="02020603050405020304" pitchFamily="18" charset="0"/>
              </a:rPr>
              <a:t>Repeated responder to phishing attacks</a:t>
            </a:r>
          </a:p>
          <a:p>
            <a:pPr lvl="1" indent="-342900">
              <a:lnSpc>
                <a:spcPct val="107000"/>
              </a:lnSpc>
              <a:spcBef>
                <a:spcPts val="0"/>
              </a:spcBef>
              <a:spcAft>
                <a:spcPts val="0"/>
              </a:spcAft>
              <a:buFont typeface="Calibri" panose="020F0502020204030204" pitchFamily="34" charset="0"/>
              <a:buChar char="-"/>
            </a:pPr>
            <a:r>
              <a:rPr lang="en-US" sz="1800" dirty="0">
                <a:effectLst/>
                <a:ea typeface="Calibri" panose="020F0502020204030204" pitchFamily="34" charset="0"/>
                <a:cs typeface="Times New Roman" panose="02020603050405020304" pitchFamily="18" charset="0"/>
              </a:rPr>
              <a:t>Purging or wiping system before termination</a:t>
            </a:r>
          </a:p>
          <a:p>
            <a:pPr lvl="1" indent="-342900">
              <a:lnSpc>
                <a:spcPct val="107000"/>
              </a:lnSpc>
              <a:spcBef>
                <a:spcPts val="0"/>
              </a:spcBef>
              <a:spcAft>
                <a:spcPts val="0"/>
              </a:spcAft>
              <a:buFont typeface="Calibri" panose="020F0502020204030204" pitchFamily="34" charset="0"/>
              <a:buChar char="-"/>
            </a:pPr>
            <a:r>
              <a:rPr lang="en-US" sz="1800" dirty="0">
                <a:effectLst/>
                <a:ea typeface="Calibri" panose="020F0502020204030204" pitchFamily="34" charset="0"/>
                <a:cs typeface="Times New Roman" panose="02020603050405020304" pitchFamily="18" charset="0"/>
              </a:rPr>
              <a:t>Posting sensitive information on social media</a:t>
            </a:r>
          </a:p>
          <a:p>
            <a:pPr lvl="1" indent="-342900">
              <a:lnSpc>
                <a:spcPct val="107000"/>
              </a:lnSpc>
              <a:spcBef>
                <a:spcPts val="0"/>
              </a:spcBef>
              <a:spcAft>
                <a:spcPts val="0"/>
              </a:spcAft>
              <a:buFont typeface="Calibri" panose="020F0502020204030204" pitchFamily="34" charset="0"/>
              <a:buChar char="-"/>
            </a:pPr>
            <a:r>
              <a:rPr lang="en-US" sz="1800" dirty="0">
                <a:effectLst/>
                <a:ea typeface="Calibri" panose="020F0502020204030204" pitchFamily="34" charset="0"/>
                <a:cs typeface="Times New Roman" panose="02020603050405020304" pitchFamily="18" charset="0"/>
              </a:rPr>
              <a:t>Speaks out against company leadership or company on social media</a:t>
            </a:r>
          </a:p>
          <a:p>
            <a:pPr lvl="1" indent="-342900">
              <a:lnSpc>
                <a:spcPct val="107000"/>
              </a:lnSpc>
              <a:spcBef>
                <a:spcPts val="0"/>
              </a:spcBef>
              <a:spcAft>
                <a:spcPts val="0"/>
              </a:spcAft>
              <a:buFont typeface="Calibri" panose="020F0502020204030204" pitchFamily="34" charset="0"/>
              <a:buChar char="-"/>
            </a:pPr>
            <a:r>
              <a:rPr lang="en-US" sz="1800" dirty="0">
                <a:effectLst/>
                <a:ea typeface="Calibri" panose="020F0502020204030204" pitchFamily="34" charset="0"/>
                <a:cs typeface="Times New Roman" panose="02020603050405020304" pitchFamily="18" charset="0"/>
              </a:rPr>
              <a:t>Conducting unexplained network or company database searches</a:t>
            </a:r>
          </a:p>
          <a:p>
            <a:pPr lvl="1" indent="-342900">
              <a:lnSpc>
                <a:spcPct val="107000"/>
              </a:lnSpc>
              <a:spcBef>
                <a:spcPts val="0"/>
              </a:spcBef>
              <a:spcAft>
                <a:spcPts val="0"/>
              </a:spcAft>
              <a:buFont typeface="Calibri" panose="020F0502020204030204" pitchFamily="34" charset="0"/>
              <a:buChar char="-"/>
            </a:pPr>
            <a:r>
              <a:rPr lang="en-US" sz="1800" dirty="0">
                <a:effectLst/>
                <a:ea typeface="Calibri" panose="020F0502020204030204" pitchFamily="34" charset="0"/>
                <a:cs typeface="Times New Roman" panose="02020603050405020304" pitchFamily="18" charset="0"/>
              </a:rPr>
              <a:t>Attempting remote access after being laid off or terminated</a:t>
            </a:r>
          </a:p>
          <a:p>
            <a:pPr lvl="1" indent="-342900">
              <a:lnSpc>
                <a:spcPct val="107000"/>
              </a:lnSpc>
              <a:spcBef>
                <a:spcPts val="0"/>
              </a:spcBef>
              <a:spcAft>
                <a:spcPts val="800"/>
              </a:spcAft>
              <a:buFont typeface="Calibri" panose="020F0502020204030204" pitchFamily="34" charset="0"/>
              <a:buChar char="-"/>
            </a:pPr>
            <a:r>
              <a:rPr lang="en-US" sz="1800" dirty="0">
                <a:effectLst/>
                <a:ea typeface="Calibri" panose="020F0502020204030204" pitchFamily="34" charset="0"/>
                <a:cs typeface="Times New Roman" panose="02020603050405020304" pitchFamily="18" charset="0"/>
              </a:rPr>
              <a:t>Encrypting emails to private or personal accounts</a:t>
            </a:r>
          </a:p>
          <a:p>
            <a:pPr marL="0" indent="0">
              <a:buNone/>
            </a:pPr>
            <a:endParaRPr lang="en-US" dirty="0"/>
          </a:p>
        </p:txBody>
      </p:sp>
    </p:spTree>
    <p:extLst>
      <p:ext uri="{BB962C8B-B14F-4D97-AF65-F5344CB8AC3E}">
        <p14:creationId xmlns:p14="http://schemas.microsoft.com/office/powerpoint/2010/main" val="3012973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randombar(horizontal)">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randombar(horizontal)">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randombar(horizontal)">
                                      <p:cBhvr>
                                        <p:cTn id="37" dur="50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randombar(horizontal)">
                                      <p:cBhvr>
                                        <p:cTn id="42" dur="500"/>
                                        <p:tgtEl>
                                          <p:spTgt spid="3">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4" presetClass="entr" presetSubtype="1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randombar(horizontal)">
                                      <p:cBhvr>
                                        <p:cTn id="47" dur="500"/>
                                        <p:tgtEl>
                                          <p:spTgt spid="3">
                                            <p:txEl>
                                              <p:pRg st="10" end="1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4" presetClass="entr" presetSubtype="10" fill="hold" nodeType="clickEffect">
                                  <p:stCondLst>
                                    <p:cond delay="0"/>
                                  </p:stCondLst>
                                  <p:childTnLst>
                                    <p:set>
                                      <p:cBhvr>
                                        <p:cTn id="51" dur="1" fill="hold">
                                          <p:stCondLst>
                                            <p:cond delay="0"/>
                                          </p:stCondLst>
                                        </p:cTn>
                                        <p:tgtEl>
                                          <p:spTgt spid="3">
                                            <p:txEl>
                                              <p:pRg st="11" end="11"/>
                                            </p:txEl>
                                          </p:spTgt>
                                        </p:tgtEl>
                                        <p:attrNameLst>
                                          <p:attrName>style.visibility</p:attrName>
                                        </p:attrNameLst>
                                      </p:cBhvr>
                                      <p:to>
                                        <p:strVal val="visible"/>
                                      </p:to>
                                    </p:set>
                                    <p:animEffect transition="in" filter="randombar(horizontal)">
                                      <p:cBhvr>
                                        <p:cTn id="52"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9EE60-31A0-8FB3-1613-25EC92991F69}"/>
              </a:ext>
            </a:extLst>
          </p:cNvPr>
          <p:cNvSpPr>
            <a:spLocks noGrp="1"/>
          </p:cNvSpPr>
          <p:nvPr>
            <p:ph type="title"/>
          </p:nvPr>
        </p:nvSpPr>
        <p:spPr>
          <a:xfrm>
            <a:off x="381000" y="685800"/>
            <a:ext cx="8229600" cy="1139825"/>
          </a:xfrm>
        </p:spPr>
        <p:txBody>
          <a:bodyPr/>
          <a:lstStyle/>
          <a:p>
            <a:r>
              <a:rPr lang="en-US" sz="2800" dirty="0">
                <a:latin typeface="+mn-lt"/>
              </a:rPr>
              <a:t>VI.	So, what Happens if your </a:t>
            </a:r>
            <a:br>
              <a:rPr lang="en-US" sz="2800" dirty="0">
                <a:latin typeface="+mn-lt"/>
              </a:rPr>
            </a:br>
            <a:r>
              <a:rPr lang="en-US" sz="2800" dirty="0">
                <a:latin typeface="+mn-lt"/>
              </a:rPr>
              <a:t>Trade Secrets are Misappropriated?</a:t>
            </a:r>
          </a:p>
        </p:txBody>
      </p:sp>
      <p:sp>
        <p:nvSpPr>
          <p:cNvPr id="3" name="Content Placeholder 2">
            <a:extLst>
              <a:ext uri="{FF2B5EF4-FFF2-40B4-BE49-F238E27FC236}">
                <a16:creationId xmlns:a16="http://schemas.microsoft.com/office/drawing/2014/main" id="{AA113FFC-419A-CC00-AA4D-A805C3E41842}"/>
              </a:ext>
            </a:extLst>
          </p:cNvPr>
          <p:cNvSpPr>
            <a:spLocks noGrp="1"/>
          </p:cNvSpPr>
          <p:nvPr>
            <p:ph idx="1"/>
          </p:nvPr>
        </p:nvSpPr>
        <p:spPr>
          <a:xfrm>
            <a:off x="533400" y="1981200"/>
            <a:ext cx="8305800" cy="4530725"/>
          </a:xfrm>
        </p:spPr>
        <p:txBody>
          <a:bodyPr/>
          <a:lstStyle/>
          <a:p>
            <a:pPr marL="0" marR="1234440" indent="0" fontAlgn="base">
              <a:spcBef>
                <a:spcPts val="0"/>
              </a:spcBef>
              <a:spcAft>
                <a:spcPts val="0"/>
              </a:spcAft>
              <a:buNone/>
            </a:pPr>
            <a:endParaRPr lang="en-US" sz="1800" dirty="0">
              <a:effectLst/>
              <a:latin typeface="Arial" panose="020B0604020202020204" pitchFamily="34" charset="0"/>
              <a:ea typeface="Arial" panose="020B0604020202020204" pitchFamily="34" charset="0"/>
              <a:cs typeface="Times New Roman" panose="02020603050405020304" pitchFamily="18" charset="0"/>
            </a:endParaRPr>
          </a:p>
          <a:p>
            <a:pPr marL="0" marR="1234440" indent="0" algn="just" fontAlgn="base">
              <a:spcBef>
                <a:spcPts val="0"/>
              </a:spcBef>
              <a:spcAft>
                <a:spcPts val="0"/>
              </a:spcAft>
              <a:buNone/>
            </a:pPr>
            <a:r>
              <a:rPr lang="en-US" sz="1800" dirty="0">
                <a:effectLst/>
                <a:ea typeface="Arial" panose="020B0604020202020204" pitchFamily="34" charset="0"/>
                <a:cs typeface="Times New Roman" panose="02020603050405020304" pitchFamily="18" charset="0"/>
              </a:rPr>
              <a:t>The legal cause of action for exposed information is called the "misappropriation of trade secrets.“</a:t>
            </a:r>
          </a:p>
          <a:p>
            <a:pPr marL="0" marR="1234440" indent="0" algn="just" fontAlgn="base">
              <a:spcBef>
                <a:spcPts val="0"/>
              </a:spcBef>
              <a:spcAft>
                <a:spcPts val="0"/>
              </a:spcAft>
              <a:buNone/>
            </a:pPr>
            <a:endParaRPr lang="en-US" sz="2000" dirty="0">
              <a:effectLst/>
              <a:ea typeface="PMingLiU" panose="02020500000000000000" pitchFamily="18" charset="-120"/>
            </a:endParaRPr>
          </a:p>
          <a:p>
            <a:pPr marL="0" marR="91440" indent="0" algn="just" fontAlgn="base">
              <a:spcBef>
                <a:spcPts val="0"/>
              </a:spcBef>
              <a:spcAft>
                <a:spcPts val="0"/>
              </a:spcAft>
              <a:buNone/>
            </a:pPr>
            <a:r>
              <a:rPr lang="en-US" sz="1800" b="1" dirty="0">
                <a:effectLst/>
                <a:ea typeface="Arial" panose="020B0604020202020204" pitchFamily="34" charset="0"/>
                <a:cs typeface="Times New Roman" panose="02020603050405020304" pitchFamily="18" charset="0"/>
              </a:rPr>
              <a:t>Misappropriation</a:t>
            </a:r>
            <a:r>
              <a:rPr lang="en-US" sz="1800" dirty="0">
                <a:effectLst/>
                <a:ea typeface="Arial" panose="020B0604020202020204" pitchFamily="34" charset="0"/>
                <a:cs typeface="Times New Roman" panose="02020603050405020304" pitchFamily="18" charset="0"/>
              </a:rPr>
              <a:t> occurs when a trade secret is improperly acquired, or the trade secret is disclosed or used </a:t>
            </a:r>
            <a:r>
              <a:rPr lang="en-US" sz="1800" b="1" dirty="0">
                <a:effectLst/>
                <a:ea typeface="Arial" panose="020B0604020202020204" pitchFamily="34" charset="0"/>
                <a:cs typeface="Times New Roman" panose="02020603050405020304" pitchFamily="18" charset="0"/>
              </a:rPr>
              <a:t>without consent</a:t>
            </a:r>
            <a:r>
              <a:rPr lang="en-US" sz="1800" dirty="0">
                <a:effectLst/>
                <a:ea typeface="Arial" panose="020B0604020202020204" pitchFamily="34" charset="0"/>
                <a:cs typeface="Times New Roman" panose="02020603050405020304" pitchFamily="18" charset="0"/>
              </a:rPr>
              <a:t>. Consent to use the secret may be expressed or implied. There are several factors that a court will likely take into consideration when evaluating a claim of misappropriation.</a:t>
            </a:r>
            <a:endParaRPr lang="en-US" sz="1800" dirty="0">
              <a:effectLst/>
              <a:ea typeface="PMingLiU" panose="02020500000000000000" pitchFamily="18" charset="-120"/>
            </a:endParaRPr>
          </a:p>
          <a:p>
            <a:endParaRPr lang="en-US" dirty="0"/>
          </a:p>
        </p:txBody>
      </p:sp>
    </p:spTree>
    <p:extLst>
      <p:ext uri="{BB962C8B-B14F-4D97-AF65-F5344CB8AC3E}">
        <p14:creationId xmlns:p14="http://schemas.microsoft.com/office/powerpoint/2010/main" val="841587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9269EDF-941A-309D-EC41-1289B4176023}"/>
              </a:ext>
            </a:extLst>
          </p:cNvPr>
          <p:cNvSpPr>
            <a:spLocks noGrp="1"/>
          </p:cNvSpPr>
          <p:nvPr>
            <p:ph idx="1"/>
          </p:nvPr>
        </p:nvSpPr>
        <p:spPr>
          <a:xfrm>
            <a:off x="457200" y="1066800"/>
            <a:ext cx="8229600" cy="4530725"/>
          </a:xfrm>
        </p:spPr>
        <p:txBody>
          <a:bodyPr/>
          <a:lstStyle/>
          <a:p>
            <a:pPr marL="0" marR="0" indent="0" fontAlgn="base">
              <a:lnSpc>
                <a:spcPts val="1505"/>
              </a:lnSpc>
              <a:spcBef>
                <a:spcPts val="2360"/>
              </a:spcBef>
              <a:spcAft>
                <a:spcPts val="2595"/>
              </a:spcAft>
              <a:buNone/>
            </a:pPr>
            <a:r>
              <a:rPr lang="en-US" sz="2400" spc="15" dirty="0">
                <a:effectLst/>
                <a:ea typeface="Arial" panose="020B0604020202020204" pitchFamily="34" charset="0"/>
                <a:cs typeface="Times New Roman" panose="02020603050405020304" pitchFamily="18" charset="0"/>
              </a:rPr>
              <a:t>Some of these factors may include:</a:t>
            </a:r>
            <a:endParaRPr lang="en-US" sz="2400" dirty="0">
              <a:effectLst/>
              <a:ea typeface="PMingLiU" panose="02020500000000000000" pitchFamily="18" charset="-120"/>
              <a:cs typeface="Times New Roman" panose="02020603050405020304" pitchFamily="18" charset="0"/>
            </a:endParaRPr>
          </a:p>
          <a:p>
            <a:pPr marL="0" marR="0" lvl="0" indent="0" fontAlgn="base">
              <a:lnSpc>
                <a:spcPts val="1280"/>
              </a:lnSpc>
              <a:spcBef>
                <a:spcPts val="0"/>
              </a:spcBef>
              <a:spcAft>
                <a:spcPts val="0"/>
              </a:spcAft>
              <a:buClr>
                <a:srgbClr val="000000"/>
              </a:buClr>
              <a:buSzPts val="1150"/>
              <a:buNone/>
              <a:tabLst>
                <a:tab pos="228600" algn="l"/>
              </a:tabLst>
            </a:pPr>
            <a:r>
              <a:rPr lang="en-US" sz="1400" u="none" strike="noStrike" spc="10" dirty="0">
                <a:effectLst/>
                <a:ea typeface="PMingLiU" panose="02020500000000000000" pitchFamily="18" charset="-120"/>
                <a:cs typeface="Times New Roman" panose="02020603050405020304" pitchFamily="18" charset="0"/>
              </a:rPr>
              <a:t>	 -	</a:t>
            </a:r>
            <a:r>
              <a:rPr lang="en-US" sz="1600" u="none" strike="noStrike" spc="10" dirty="0">
                <a:effectLst/>
                <a:ea typeface="Arial" panose="020B0604020202020204" pitchFamily="34" charset="0"/>
                <a:cs typeface="Times New Roman" panose="02020603050405020304" pitchFamily="18" charset="0"/>
              </a:rPr>
              <a:t>The scope of the trade secret known outside of the business;</a:t>
            </a:r>
            <a:endParaRPr lang="en-US" sz="1600" u="none" strike="noStrike" spc="10" dirty="0">
              <a:effectLst/>
              <a:ea typeface="Symbol" panose="05050102010706020507" pitchFamily="18" charset="2"/>
              <a:cs typeface="Times New Roman" panose="02020603050405020304" pitchFamily="18" charset="0"/>
            </a:endParaRPr>
          </a:p>
          <a:p>
            <a:pPr marL="0" marR="594360" lvl="0" indent="0" algn="just" fontAlgn="base">
              <a:lnSpc>
                <a:spcPts val="2395"/>
              </a:lnSpc>
              <a:spcBef>
                <a:spcPts val="40"/>
              </a:spcBef>
              <a:spcAft>
                <a:spcPts val="0"/>
              </a:spcAft>
              <a:buClr>
                <a:srgbClr val="000000"/>
              </a:buClr>
              <a:buSzPts val="1150"/>
              <a:buNone/>
              <a:tabLst>
                <a:tab pos="274320" algn="l"/>
              </a:tabLst>
            </a:pPr>
            <a:r>
              <a:rPr lang="en-US" sz="1400" u="none" strike="noStrike" spc="0" dirty="0">
                <a:effectLst/>
                <a:ea typeface="Arial" panose="020B0604020202020204" pitchFamily="34" charset="0"/>
                <a:cs typeface="Times New Roman" panose="02020603050405020304" pitchFamily="18" charset="0"/>
              </a:rPr>
              <a:t>	-	</a:t>
            </a:r>
            <a:r>
              <a:rPr lang="en-US" sz="1600" u="none" strike="noStrike" spc="0" dirty="0">
                <a:effectLst/>
                <a:ea typeface="Arial" panose="020B0604020202020204" pitchFamily="34" charset="0"/>
                <a:cs typeface="Times New Roman" panose="02020603050405020304" pitchFamily="18" charset="0"/>
              </a:rPr>
              <a:t>The degree of knowledge possessed by others involved in the</a:t>
            </a:r>
          </a:p>
          <a:p>
            <a:pPr marL="0" marR="594360" lvl="0" indent="0" algn="just" fontAlgn="base">
              <a:lnSpc>
                <a:spcPts val="2395"/>
              </a:lnSpc>
              <a:spcBef>
                <a:spcPts val="40"/>
              </a:spcBef>
              <a:spcAft>
                <a:spcPts val="0"/>
              </a:spcAft>
              <a:buClr>
                <a:srgbClr val="000000"/>
              </a:buClr>
              <a:buSzPts val="1150"/>
              <a:buNone/>
              <a:tabLst>
                <a:tab pos="274320" algn="l"/>
              </a:tabLst>
            </a:pPr>
            <a:r>
              <a:rPr lang="en-US" sz="1600" dirty="0">
                <a:effectLst/>
                <a:ea typeface="Arial" panose="020B0604020202020204" pitchFamily="34" charset="0"/>
                <a:cs typeface="Times New Roman" panose="02020603050405020304" pitchFamily="18" charset="0"/>
              </a:rPr>
              <a:t>		</a:t>
            </a:r>
            <a:r>
              <a:rPr lang="en-US" sz="1600" u="none" strike="noStrike" spc="0" dirty="0">
                <a:effectLst/>
                <a:ea typeface="Arial" panose="020B0604020202020204" pitchFamily="34" charset="0"/>
                <a:cs typeface="Times New Roman" panose="02020603050405020304" pitchFamily="18" charset="0"/>
              </a:rPr>
              <a:t>business, including employees;</a:t>
            </a:r>
            <a:endParaRPr lang="en-US" sz="1600" u="none" strike="noStrike" spc="0" dirty="0">
              <a:effectLst/>
              <a:ea typeface="Symbol" panose="05050102010706020507" pitchFamily="18" charset="2"/>
              <a:cs typeface="Times New Roman" panose="02020603050405020304" pitchFamily="18" charset="0"/>
            </a:endParaRPr>
          </a:p>
          <a:p>
            <a:pPr marL="0" marR="0" lvl="0" indent="0" algn="just" fontAlgn="base">
              <a:lnSpc>
                <a:spcPts val="1430"/>
              </a:lnSpc>
              <a:spcBef>
                <a:spcPts val="940"/>
              </a:spcBef>
              <a:spcAft>
                <a:spcPts val="0"/>
              </a:spcAft>
              <a:buClr>
                <a:srgbClr val="000000"/>
              </a:buClr>
              <a:buSzPts val="1150"/>
              <a:buNone/>
              <a:tabLst>
                <a:tab pos="274320" algn="l"/>
              </a:tabLst>
            </a:pPr>
            <a:r>
              <a:rPr lang="en-US" sz="1400" u="none" strike="noStrike" spc="15" dirty="0">
                <a:effectLst/>
                <a:ea typeface="Arial" panose="020B0604020202020204" pitchFamily="34" charset="0"/>
                <a:cs typeface="Times New Roman" panose="02020603050405020304" pitchFamily="18" charset="0"/>
              </a:rPr>
              <a:t>	-	</a:t>
            </a:r>
            <a:r>
              <a:rPr lang="en-US" sz="1600" u="none" strike="noStrike" spc="15" dirty="0">
                <a:effectLst/>
                <a:ea typeface="Arial" panose="020B0604020202020204" pitchFamily="34" charset="0"/>
                <a:cs typeface="Times New Roman" panose="02020603050405020304" pitchFamily="18" charset="0"/>
              </a:rPr>
              <a:t>The measures taken by the business to keep the information a 		secret;</a:t>
            </a:r>
            <a:endParaRPr lang="en-US" sz="1600" u="none" strike="noStrike" spc="0" dirty="0">
              <a:effectLst/>
              <a:ea typeface="Symbol" panose="05050102010706020507" pitchFamily="18" charset="2"/>
              <a:cs typeface="Times New Roman" panose="02020603050405020304" pitchFamily="18" charset="0"/>
            </a:endParaRPr>
          </a:p>
          <a:p>
            <a:pPr marL="0" marR="0" lvl="0" indent="0" algn="just" fontAlgn="base">
              <a:lnSpc>
                <a:spcPts val="1430"/>
              </a:lnSpc>
              <a:spcBef>
                <a:spcPts val="965"/>
              </a:spcBef>
              <a:spcAft>
                <a:spcPts val="0"/>
              </a:spcAft>
              <a:buClr>
                <a:srgbClr val="000000"/>
              </a:buClr>
              <a:buSzPts val="1150"/>
              <a:buNone/>
              <a:tabLst>
                <a:tab pos="274320" algn="l"/>
              </a:tabLst>
            </a:pPr>
            <a:r>
              <a:rPr lang="en-US" sz="1400" u="none" strike="noStrike" spc="15" dirty="0">
                <a:effectLst/>
                <a:ea typeface="Arial" panose="020B0604020202020204" pitchFamily="34" charset="0"/>
                <a:cs typeface="Times New Roman" panose="02020603050405020304" pitchFamily="18" charset="0"/>
              </a:rPr>
              <a:t>	-	</a:t>
            </a:r>
            <a:r>
              <a:rPr lang="en-US" sz="1600" u="none" strike="noStrike" spc="15" dirty="0">
                <a:effectLst/>
                <a:ea typeface="Arial" panose="020B0604020202020204" pitchFamily="34" charset="0"/>
                <a:cs typeface="Times New Roman" panose="02020603050405020304" pitchFamily="18" charset="0"/>
              </a:rPr>
              <a:t>The value of the information to the success of the business;</a:t>
            </a:r>
            <a:endParaRPr lang="en-US" sz="1600" u="none" strike="noStrike" spc="0" dirty="0">
              <a:effectLst/>
              <a:ea typeface="Symbol" panose="05050102010706020507" pitchFamily="18" charset="2"/>
              <a:cs typeface="Times New Roman" panose="02020603050405020304" pitchFamily="18" charset="0"/>
            </a:endParaRPr>
          </a:p>
          <a:p>
            <a:pPr marL="0" marR="0" lvl="0" indent="0" algn="just" fontAlgn="base">
              <a:lnSpc>
                <a:spcPts val="1430"/>
              </a:lnSpc>
              <a:spcBef>
                <a:spcPts val="970"/>
              </a:spcBef>
              <a:spcAft>
                <a:spcPts val="0"/>
              </a:spcAft>
              <a:buClr>
                <a:srgbClr val="000000"/>
              </a:buClr>
              <a:buSzPts val="1150"/>
              <a:buNone/>
              <a:tabLst>
                <a:tab pos="274320" algn="l"/>
              </a:tabLst>
            </a:pPr>
            <a:r>
              <a:rPr lang="en-US" sz="1400" u="none" strike="noStrike" spc="15" dirty="0">
                <a:effectLst/>
                <a:ea typeface="Arial" panose="020B0604020202020204" pitchFamily="34" charset="0"/>
                <a:cs typeface="Times New Roman" panose="02020603050405020304" pitchFamily="18" charset="0"/>
              </a:rPr>
              <a:t>	-	</a:t>
            </a:r>
            <a:r>
              <a:rPr lang="en-US" sz="1600" u="none" strike="noStrike" spc="15" dirty="0">
                <a:effectLst/>
                <a:ea typeface="Arial" panose="020B0604020202020204" pitchFamily="34" charset="0"/>
                <a:cs typeface="Times New Roman" panose="02020603050405020304" pitchFamily="18" charset="0"/>
              </a:rPr>
              <a:t>The value of the information to competitors of the business;</a:t>
            </a:r>
            <a:endParaRPr lang="en-US" sz="1600" u="none" strike="noStrike" spc="0" dirty="0">
              <a:effectLst/>
              <a:ea typeface="Symbol" panose="05050102010706020507" pitchFamily="18" charset="2"/>
              <a:cs typeface="Times New Roman" panose="02020603050405020304" pitchFamily="18" charset="0"/>
            </a:endParaRPr>
          </a:p>
          <a:p>
            <a:pPr marL="0" marR="0" lvl="0" indent="0" algn="just" fontAlgn="base">
              <a:lnSpc>
                <a:spcPts val="1430"/>
              </a:lnSpc>
              <a:spcBef>
                <a:spcPts val="970"/>
              </a:spcBef>
              <a:spcAft>
                <a:spcPts val="0"/>
              </a:spcAft>
              <a:buClr>
                <a:srgbClr val="000000"/>
              </a:buClr>
              <a:buSzPts val="1150"/>
              <a:buNone/>
              <a:tabLst>
                <a:tab pos="274320" algn="l"/>
              </a:tabLst>
            </a:pPr>
            <a:r>
              <a:rPr lang="en-US" sz="1400" u="none" strike="noStrike" spc="15" dirty="0">
                <a:effectLst/>
                <a:ea typeface="Arial" panose="020B0604020202020204" pitchFamily="34" charset="0"/>
                <a:cs typeface="Times New Roman" panose="02020603050405020304" pitchFamily="18" charset="0"/>
              </a:rPr>
              <a:t>	-	</a:t>
            </a:r>
            <a:r>
              <a:rPr lang="en-US" sz="1600" u="none" strike="noStrike" spc="15" dirty="0">
                <a:effectLst/>
                <a:ea typeface="Arial" panose="020B0604020202020204" pitchFamily="34" charset="0"/>
                <a:cs typeface="Times New Roman" panose="02020603050405020304" pitchFamily="18" charset="0"/>
              </a:rPr>
              <a:t>Time, money, and effort put into developing the trade secret; and</a:t>
            </a:r>
            <a:endParaRPr lang="en-US" sz="1600" u="none" strike="noStrike" spc="0" dirty="0">
              <a:effectLst/>
              <a:ea typeface="Symbol" panose="05050102010706020507" pitchFamily="18" charset="2"/>
              <a:cs typeface="Times New Roman" panose="02020603050405020304" pitchFamily="18" charset="0"/>
            </a:endParaRPr>
          </a:p>
          <a:p>
            <a:pPr marL="914400" marR="594360" lvl="0" indent="-914400" algn="just" fontAlgn="base">
              <a:lnSpc>
                <a:spcPts val="2395"/>
              </a:lnSpc>
              <a:spcBef>
                <a:spcPts val="10"/>
              </a:spcBef>
              <a:spcAft>
                <a:spcPts val="0"/>
              </a:spcAft>
              <a:buClr>
                <a:srgbClr val="000000"/>
              </a:buClr>
              <a:buSzPts val="1150"/>
              <a:buNone/>
              <a:tabLst>
                <a:tab pos="274320" algn="l"/>
              </a:tabLst>
            </a:pPr>
            <a:r>
              <a:rPr lang="en-US" sz="1400" u="none" strike="noStrike" spc="0" dirty="0">
                <a:effectLst/>
                <a:ea typeface="Arial" panose="020B0604020202020204" pitchFamily="34" charset="0"/>
                <a:cs typeface="Times New Roman" panose="02020603050405020304" pitchFamily="18" charset="0"/>
              </a:rPr>
              <a:t>	-	</a:t>
            </a:r>
            <a:r>
              <a:rPr lang="en-US" sz="1600" u="none" strike="noStrike" spc="0" dirty="0">
                <a:effectLst/>
                <a:ea typeface="Arial" panose="020B0604020202020204" pitchFamily="34" charset="0"/>
                <a:cs typeface="Times New Roman" panose="02020603050405020304" pitchFamily="18" charset="0"/>
              </a:rPr>
              <a:t>How easy or difficult it may be for competitors to acquire or duplicate the protected information.</a:t>
            </a:r>
          </a:p>
          <a:p>
            <a:pPr marL="0" marR="594360" lvl="0" indent="0" algn="just" fontAlgn="base">
              <a:lnSpc>
                <a:spcPts val="2395"/>
              </a:lnSpc>
              <a:spcBef>
                <a:spcPts val="10"/>
              </a:spcBef>
              <a:spcAft>
                <a:spcPts val="0"/>
              </a:spcAft>
              <a:buClr>
                <a:srgbClr val="000000"/>
              </a:buClr>
              <a:buSzPts val="1150"/>
              <a:buNone/>
              <a:tabLst>
                <a:tab pos="274320" algn="l"/>
              </a:tabLst>
            </a:pPr>
            <a:endParaRPr lang="en-US" sz="2000" dirty="0">
              <a:effectLst/>
              <a:latin typeface="Times New Roman" panose="02020603050405020304" pitchFamily="18" charset="0"/>
              <a:ea typeface="Symbol" panose="05050102010706020507" pitchFamily="18" charset="2"/>
              <a:cs typeface="Times New Roman" panose="02020603050405020304" pitchFamily="18" charset="0"/>
            </a:endParaRPr>
          </a:p>
          <a:p>
            <a:pPr marL="0" marR="594360" indent="0" algn="just">
              <a:lnSpc>
                <a:spcPts val="2395"/>
              </a:lnSpc>
              <a:spcBef>
                <a:spcPts val="10"/>
              </a:spcBef>
              <a:spcAft>
                <a:spcPts val="0"/>
              </a:spcAft>
              <a:buClr>
                <a:srgbClr val="000000"/>
              </a:buClr>
              <a:buSzPts val="1150"/>
              <a:buNone/>
              <a:tabLst>
                <a:tab pos="274320" algn="l"/>
              </a:tabLst>
            </a:pPr>
            <a:r>
              <a:rPr lang="en-US" sz="1800" b="1" dirty="0">
                <a:effectLst/>
                <a:ea typeface="Arial" panose="020B0604020202020204" pitchFamily="34" charset="0"/>
                <a:cs typeface="Times New Roman" panose="02020603050405020304" pitchFamily="18" charset="0"/>
              </a:rPr>
              <a:t>A misappropriated trade secret does not actually have to be used in order for you to seek legal remedies!  </a:t>
            </a:r>
            <a:endParaRPr lang="en-US" sz="1800" dirty="0">
              <a:effectLst/>
              <a:ea typeface="PMingLiU" panose="02020500000000000000" pitchFamily="18" charset="-120"/>
              <a:cs typeface="Times New Roman" panose="02020603050405020304" pitchFamily="18" charset="0"/>
            </a:endParaRPr>
          </a:p>
          <a:p>
            <a:pPr marL="0" marR="594360" lvl="0" indent="0" algn="just" fontAlgn="base">
              <a:lnSpc>
                <a:spcPts val="2395"/>
              </a:lnSpc>
              <a:spcBef>
                <a:spcPts val="10"/>
              </a:spcBef>
              <a:spcAft>
                <a:spcPts val="0"/>
              </a:spcAft>
              <a:buClr>
                <a:srgbClr val="000000"/>
              </a:buClr>
              <a:buSzPts val="1150"/>
              <a:buNone/>
              <a:tabLst>
                <a:tab pos="274320" algn="l"/>
              </a:tabLst>
            </a:pPr>
            <a:endParaRPr lang="en-US" sz="2000" u="none" strike="noStrike" spc="0" dirty="0">
              <a:effectLst/>
              <a:latin typeface="Times New Roman" panose="02020603050405020304" pitchFamily="18" charset="0"/>
              <a:ea typeface="Symbol" panose="05050102010706020507" pitchFamily="18" charset="2"/>
              <a:cs typeface="Times New Roman" panose="02020603050405020304" pitchFamily="18" charset="0"/>
            </a:endParaRPr>
          </a:p>
          <a:p>
            <a:endParaRPr lang="en-US" dirty="0"/>
          </a:p>
        </p:txBody>
      </p:sp>
    </p:spTree>
    <p:extLst>
      <p:ext uri="{BB962C8B-B14F-4D97-AF65-F5344CB8AC3E}">
        <p14:creationId xmlns:p14="http://schemas.microsoft.com/office/powerpoint/2010/main" val="3156746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p:cTn id="28"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p:cTn id="35"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p:cTn id="42"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3"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44" dur="500"/>
                                        <p:tgtEl>
                                          <p:spTgt spid="3">
                                            <p:txEl>
                                              <p:pRg st="6" end="6"/>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p:cTn id="4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50"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51" dur="500"/>
                                        <p:tgtEl>
                                          <p:spTgt spid="3">
                                            <p:txEl>
                                              <p:pRg st="7" end="7"/>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nodeType="click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 calcmode="lin" valueType="num">
                                      <p:cBhvr>
                                        <p:cTn id="56"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7"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58" dur="500"/>
                                        <p:tgtEl>
                                          <p:spTgt spid="3">
                                            <p:txEl>
                                              <p:pRg st="8" end="8"/>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nodeType="clickEffect">
                                  <p:stCondLst>
                                    <p:cond delay="0"/>
                                  </p:stCondLst>
                                  <p:childTnLst>
                                    <p:set>
                                      <p:cBhvr>
                                        <p:cTn id="62" dur="1" fill="hold">
                                          <p:stCondLst>
                                            <p:cond delay="0"/>
                                          </p:stCondLst>
                                        </p:cTn>
                                        <p:tgtEl>
                                          <p:spTgt spid="3">
                                            <p:txEl>
                                              <p:pRg st="10" end="10"/>
                                            </p:txEl>
                                          </p:spTgt>
                                        </p:tgtEl>
                                        <p:attrNameLst>
                                          <p:attrName>style.visibility</p:attrName>
                                        </p:attrNameLst>
                                      </p:cBhvr>
                                      <p:to>
                                        <p:strVal val="visible"/>
                                      </p:to>
                                    </p:set>
                                    <p:anim calcmode="lin" valueType="num">
                                      <p:cBhvr>
                                        <p:cTn id="63" dur="5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64" dur="500" fill="hold"/>
                                        <p:tgtEl>
                                          <p:spTgt spid="3">
                                            <p:txEl>
                                              <p:pRg st="10" end="10"/>
                                            </p:txEl>
                                          </p:spTgt>
                                        </p:tgtEl>
                                        <p:attrNameLst>
                                          <p:attrName>ppt_h</p:attrName>
                                        </p:attrNameLst>
                                      </p:cBhvr>
                                      <p:tavLst>
                                        <p:tav tm="0">
                                          <p:val>
                                            <p:fltVal val="0"/>
                                          </p:val>
                                        </p:tav>
                                        <p:tav tm="100000">
                                          <p:val>
                                            <p:strVal val="#ppt_h"/>
                                          </p:val>
                                        </p:tav>
                                      </p:tavLst>
                                    </p:anim>
                                    <p:animEffect transition="in" filter="fade">
                                      <p:cBhvr>
                                        <p:cTn id="65"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ED5F8-C6DD-4019-FD15-8073CC2889CC}"/>
              </a:ext>
            </a:extLst>
          </p:cNvPr>
          <p:cNvSpPr>
            <a:spLocks noGrp="1"/>
          </p:cNvSpPr>
          <p:nvPr>
            <p:ph type="title"/>
          </p:nvPr>
        </p:nvSpPr>
        <p:spPr>
          <a:xfrm>
            <a:off x="455645" y="304800"/>
            <a:ext cx="8229600" cy="1139825"/>
          </a:xfrm>
        </p:spPr>
        <p:txBody>
          <a:bodyPr/>
          <a:lstStyle/>
          <a:p>
            <a:r>
              <a:rPr lang="en-US" sz="2400" dirty="0">
                <a:latin typeface="+mn-lt"/>
              </a:rPr>
              <a:t>VII.	Legal Remedies for Trade Secret Misappropriation under the TUTSA</a:t>
            </a:r>
          </a:p>
        </p:txBody>
      </p:sp>
      <p:sp>
        <p:nvSpPr>
          <p:cNvPr id="3" name="Content Placeholder 2">
            <a:extLst>
              <a:ext uri="{FF2B5EF4-FFF2-40B4-BE49-F238E27FC236}">
                <a16:creationId xmlns:a16="http://schemas.microsoft.com/office/drawing/2014/main" id="{87660ABA-FA00-CDD0-05EB-8B8762096498}"/>
              </a:ext>
            </a:extLst>
          </p:cNvPr>
          <p:cNvSpPr>
            <a:spLocks noGrp="1"/>
          </p:cNvSpPr>
          <p:nvPr>
            <p:ph idx="1"/>
          </p:nvPr>
        </p:nvSpPr>
        <p:spPr>
          <a:xfrm>
            <a:off x="455645" y="1433739"/>
            <a:ext cx="8229600" cy="4191000"/>
          </a:xfrm>
        </p:spPr>
        <p:txBody>
          <a:bodyPr/>
          <a:lstStyle/>
          <a:p>
            <a:pPr marL="0" lvl="1" indent="0">
              <a:lnSpc>
                <a:spcPts val="1595"/>
              </a:lnSpc>
              <a:spcBef>
                <a:spcPts val="575"/>
              </a:spcBef>
              <a:spcAft>
                <a:spcPts val="0"/>
              </a:spcAft>
              <a:buNone/>
            </a:pPr>
            <a:endParaRPr lang="en-US" sz="2000" spc="80" dirty="0">
              <a:effectLst/>
              <a:latin typeface="Arial" panose="020B0604020202020204" pitchFamily="34" charset="0"/>
              <a:ea typeface="Arial" panose="020B0604020202020204" pitchFamily="34" charset="0"/>
              <a:cs typeface="Times New Roman" panose="02020603050405020304" pitchFamily="18" charset="0"/>
            </a:endParaRPr>
          </a:p>
          <a:p>
            <a:pPr marL="0" lvl="1" indent="0">
              <a:lnSpc>
                <a:spcPts val="1595"/>
              </a:lnSpc>
              <a:spcBef>
                <a:spcPts val="575"/>
              </a:spcBef>
              <a:spcAft>
                <a:spcPts val="0"/>
              </a:spcAft>
              <a:buNone/>
            </a:pPr>
            <a:r>
              <a:rPr lang="en-US" sz="1800" spc="80" dirty="0">
                <a:effectLst/>
                <a:ea typeface="Arial" panose="020B0604020202020204" pitchFamily="34" charset="0"/>
                <a:cs typeface="Times New Roman" panose="02020603050405020304" pitchFamily="18" charset="0"/>
              </a:rPr>
              <a:t>Injunctive Relief</a:t>
            </a:r>
          </a:p>
          <a:p>
            <a:pPr marR="0" fontAlgn="base">
              <a:lnSpc>
                <a:spcPts val="1595"/>
              </a:lnSpc>
              <a:spcBef>
                <a:spcPts val="575"/>
              </a:spcBef>
              <a:spcAft>
                <a:spcPts val="0"/>
              </a:spcAft>
              <a:buAutoNum type="arabicPeriod"/>
            </a:pPr>
            <a:endParaRPr lang="en-US" sz="1800" dirty="0">
              <a:effectLst/>
              <a:ea typeface="PMingLiU" panose="02020500000000000000" pitchFamily="18" charset="-120"/>
            </a:endParaRPr>
          </a:p>
          <a:p>
            <a:pPr marL="0" marR="45720" indent="0" algn="just" fontAlgn="base">
              <a:spcBef>
                <a:spcPts val="0"/>
              </a:spcBef>
              <a:spcAft>
                <a:spcPts val="0"/>
              </a:spcAft>
              <a:buNone/>
            </a:pPr>
            <a:r>
              <a:rPr lang="en-US" sz="1800" dirty="0">
                <a:effectLst/>
                <a:ea typeface="Arial" panose="020B0604020202020204" pitchFamily="34" charset="0"/>
                <a:cs typeface="Times New Roman" panose="02020603050405020304" pitchFamily="18" charset="0"/>
              </a:rPr>
              <a:t>Injunctive relief is available if actual or threatened misappropriation takes place. Injunctive relief prevents the potential or continued use of trade secret information. In exceptional circumstances, an injunction may allow royalties to be paid as a condition for future use.</a:t>
            </a:r>
          </a:p>
          <a:p>
            <a:pPr marL="0" marR="45720" indent="0" fontAlgn="base">
              <a:spcBef>
                <a:spcPts val="0"/>
              </a:spcBef>
              <a:spcAft>
                <a:spcPts val="0"/>
              </a:spcAft>
              <a:buNone/>
            </a:pPr>
            <a:endParaRPr lang="en-US" sz="1800" dirty="0">
              <a:effectLst/>
              <a:latin typeface="Arial" panose="020B0604020202020204" pitchFamily="34" charset="0"/>
              <a:ea typeface="PMingLiU" panose="02020500000000000000" pitchFamily="18" charset="-120"/>
              <a:cs typeface="Times New Roman" panose="02020603050405020304" pitchFamily="18" charset="0"/>
            </a:endParaRPr>
          </a:p>
          <a:p>
            <a:pPr marL="0" marR="45720" indent="0" fontAlgn="base">
              <a:spcBef>
                <a:spcPts val="0"/>
              </a:spcBef>
              <a:spcAft>
                <a:spcPts val="0"/>
              </a:spcAft>
              <a:buNone/>
            </a:pPr>
            <a:r>
              <a:rPr lang="en-US" sz="1800" dirty="0">
                <a:effectLst/>
                <a:ea typeface="PMingLiU" panose="02020500000000000000" pitchFamily="18" charset="-120"/>
                <a:cs typeface="Times New Roman" panose="02020603050405020304" pitchFamily="18" charset="0"/>
              </a:rPr>
              <a:t>Damages</a:t>
            </a:r>
          </a:p>
          <a:p>
            <a:pPr marL="0" marR="45720" indent="0" fontAlgn="base">
              <a:spcBef>
                <a:spcPts val="0"/>
              </a:spcBef>
              <a:spcAft>
                <a:spcPts val="0"/>
              </a:spcAft>
              <a:buNone/>
            </a:pPr>
            <a:endParaRPr lang="en-US" sz="1800" dirty="0">
              <a:effectLst/>
              <a:ea typeface="PMingLiU" panose="02020500000000000000" pitchFamily="18" charset="-120"/>
            </a:endParaRPr>
          </a:p>
          <a:p>
            <a:pPr marL="0" marR="0" indent="0" algn="just" fontAlgn="base">
              <a:spcBef>
                <a:spcPts val="0"/>
              </a:spcBef>
              <a:spcAft>
                <a:spcPts val="0"/>
              </a:spcAft>
              <a:buNone/>
            </a:pPr>
            <a:r>
              <a:rPr lang="en-US" sz="1800" dirty="0">
                <a:effectLst/>
                <a:ea typeface="Arial" panose="020B0604020202020204" pitchFamily="34" charset="0"/>
                <a:cs typeface="Times New Roman" panose="02020603050405020304" pitchFamily="18" charset="0"/>
              </a:rPr>
              <a:t>The value of the trade secret and how much it impacts the business determines economic damage.  This may include actual loss caused by the use of the information and unjust enrichment. Compensation for royalties from the use of the information may be appropriate in limited situations. Further, if the defendant's behavior was malicious, the court may choose to award punitive damages to punish the behavior.</a:t>
            </a:r>
            <a:endParaRPr lang="en-US" sz="1800" dirty="0">
              <a:effectLst/>
              <a:ea typeface="PMingLiU" panose="02020500000000000000" pitchFamily="18" charset="-120"/>
            </a:endParaRPr>
          </a:p>
          <a:p>
            <a:pPr marL="0" indent="0">
              <a:buNone/>
            </a:pPr>
            <a:endParaRPr lang="en-US" dirty="0"/>
          </a:p>
        </p:txBody>
      </p:sp>
    </p:spTree>
    <p:extLst>
      <p:ext uri="{BB962C8B-B14F-4D97-AF65-F5344CB8AC3E}">
        <p14:creationId xmlns:p14="http://schemas.microsoft.com/office/powerpoint/2010/main" val="4270447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anim calcmode="lin" valueType="num">
                                      <p:cBhvr>
                                        <p:cTn id="8"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2000"/>
                                        <p:tgtEl>
                                          <p:spTgt spid="3">
                                            <p:txEl>
                                              <p:pRg st="3" end="3"/>
                                            </p:txEl>
                                          </p:spTgt>
                                        </p:tgtEl>
                                      </p:cBhvr>
                                    </p:animEffect>
                                    <p:anim calcmode="lin" valueType="num">
                                      <p:cBhvr>
                                        <p:cTn id="15" dur="2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16" dur="20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2000"/>
                                        <p:tgtEl>
                                          <p:spTgt spid="3">
                                            <p:txEl>
                                              <p:pRg st="5" end="5"/>
                                            </p:txEl>
                                          </p:spTgt>
                                        </p:tgtEl>
                                      </p:cBhvr>
                                    </p:animEffect>
                                    <p:anim calcmode="lin" valueType="num">
                                      <p:cBhvr>
                                        <p:cTn id="22" dur="2000" fill="hold"/>
                                        <p:tgtEl>
                                          <p:spTgt spid="3">
                                            <p:txEl>
                                              <p:pRg st="5" end="5"/>
                                            </p:txEl>
                                          </p:spTgt>
                                        </p:tgtEl>
                                        <p:attrNameLst>
                                          <p:attrName>ppt_w</p:attrName>
                                        </p:attrNameLst>
                                      </p:cBhvr>
                                      <p:tavLst>
                                        <p:tav tm="0" fmla="#ppt_w*sin(2.5*pi*$)">
                                          <p:val>
                                            <p:fltVal val="0"/>
                                          </p:val>
                                        </p:tav>
                                        <p:tav tm="100000">
                                          <p:val>
                                            <p:fltVal val="1"/>
                                          </p:val>
                                        </p:tav>
                                      </p:tavLst>
                                    </p:anim>
                                    <p:anim calcmode="lin" valueType="num">
                                      <p:cBhvr>
                                        <p:cTn id="23" dur="200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45" presetClass="entr" presetSubtype="0" fill="hold" nodeType="click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2000"/>
                                        <p:tgtEl>
                                          <p:spTgt spid="3">
                                            <p:txEl>
                                              <p:pRg st="7" end="7"/>
                                            </p:txEl>
                                          </p:spTgt>
                                        </p:tgtEl>
                                      </p:cBhvr>
                                    </p:animEffect>
                                    <p:anim calcmode="lin" valueType="num">
                                      <p:cBhvr>
                                        <p:cTn id="29" dur="2000" fill="hold"/>
                                        <p:tgtEl>
                                          <p:spTgt spid="3">
                                            <p:txEl>
                                              <p:pRg st="7" end="7"/>
                                            </p:txEl>
                                          </p:spTgt>
                                        </p:tgtEl>
                                        <p:attrNameLst>
                                          <p:attrName>ppt_w</p:attrName>
                                        </p:attrNameLst>
                                      </p:cBhvr>
                                      <p:tavLst>
                                        <p:tav tm="0" fmla="#ppt_w*sin(2.5*pi*$)">
                                          <p:val>
                                            <p:fltVal val="0"/>
                                          </p:val>
                                        </p:tav>
                                        <p:tav tm="100000">
                                          <p:val>
                                            <p:fltVal val="1"/>
                                          </p:val>
                                        </p:tav>
                                      </p:tavLst>
                                    </p:anim>
                                    <p:anim calcmode="lin" valueType="num">
                                      <p:cBhvr>
                                        <p:cTn id="30" dur="2000" fill="hold"/>
                                        <p:tgtEl>
                                          <p:spTgt spid="3">
                                            <p:txEl>
                                              <p:pRg st="7" end="7"/>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2132" name="Text Box 4">
            <a:extLst>
              <a:ext uri="{FF2B5EF4-FFF2-40B4-BE49-F238E27FC236}">
                <a16:creationId xmlns:a16="http://schemas.microsoft.com/office/drawing/2014/main" id="{4AFF4028-B144-4D27-A5E1-8687A745DAB2}"/>
              </a:ext>
            </a:extLst>
          </p:cNvPr>
          <p:cNvSpPr txBox="1">
            <a:spLocks noChangeArrowheads="1"/>
          </p:cNvSpPr>
          <p:nvPr/>
        </p:nvSpPr>
        <p:spPr bwMode="auto">
          <a:xfrm>
            <a:off x="1143000" y="128588"/>
            <a:ext cx="7115175" cy="3786187"/>
          </a:xfrm>
          <a:prstGeom prst="rect">
            <a:avLst/>
          </a:prstGeom>
          <a:noFill/>
          <a:ln>
            <a:noFill/>
          </a:ln>
          <a:effectLst/>
        </p:spPr>
        <p:txBody>
          <a:bodyPr>
            <a:spAutoFit/>
          </a:bodyPr>
          <a:lstStyle/>
          <a:p>
            <a:pPr algn="ctr">
              <a:defRPr/>
            </a:pPr>
            <a:endParaRPr lang="en-US" sz="3600" dirty="0">
              <a:cs typeface="Arial" charset="0"/>
            </a:endParaRPr>
          </a:p>
          <a:p>
            <a:pPr algn="ctr">
              <a:defRPr/>
            </a:pPr>
            <a:r>
              <a:rPr lang="en-US" sz="3600" dirty="0">
                <a:cs typeface="Arial" charset="0"/>
              </a:rPr>
              <a:t>Thomas S. Brandon, Jr.</a:t>
            </a:r>
          </a:p>
          <a:p>
            <a:pPr algn="ctr">
              <a:defRPr/>
            </a:pPr>
            <a:r>
              <a:rPr lang="en-US" sz="2400" cap="small" dirty="0">
                <a:cs typeface="Arial" charset="0"/>
              </a:rPr>
              <a:t>Whitaker Chalk Swindle &amp; Schwartz </a:t>
            </a:r>
            <a:r>
              <a:rPr lang="en-US" sz="2400" cap="small" dirty="0" err="1">
                <a:cs typeface="Arial" charset="0"/>
              </a:rPr>
              <a:t>PLLC</a:t>
            </a:r>
            <a:endParaRPr lang="en-US" sz="2400" cap="small" dirty="0">
              <a:cs typeface="Arial" charset="0"/>
            </a:endParaRPr>
          </a:p>
          <a:p>
            <a:pPr algn="ctr">
              <a:defRPr/>
            </a:pPr>
            <a:r>
              <a:rPr lang="en-US" sz="2400" dirty="0">
                <a:cs typeface="Arial" charset="0"/>
              </a:rPr>
              <a:t>301 Commerce St, Suite 3500</a:t>
            </a:r>
          </a:p>
          <a:p>
            <a:pPr algn="ctr">
              <a:defRPr/>
            </a:pPr>
            <a:r>
              <a:rPr lang="en-US" sz="2400" dirty="0">
                <a:cs typeface="Arial" charset="0"/>
              </a:rPr>
              <a:t>Fort Worth, TX  76102</a:t>
            </a:r>
          </a:p>
          <a:p>
            <a:pPr algn="ctr">
              <a:defRPr/>
            </a:pPr>
            <a:r>
              <a:rPr lang="en-US" sz="2400" dirty="0">
                <a:cs typeface="Arial" charset="0"/>
              </a:rPr>
              <a:t>817-878-0500 (main)</a:t>
            </a:r>
          </a:p>
          <a:p>
            <a:pPr algn="ctr">
              <a:defRPr/>
            </a:pPr>
            <a:r>
              <a:rPr lang="en-US" sz="2400" dirty="0">
                <a:cs typeface="Arial" charset="0"/>
              </a:rPr>
              <a:t>817-878-0532 (direct dial)</a:t>
            </a:r>
          </a:p>
          <a:p>
            <a:pPr algn="ctr">
              <a:defRPr/>
            </a:pPr>
            <a:r>
              <a:rPr lang="en-US" sz="2400" dirty="0">
                <a:cs typeface="Arial" charset="0"/>
              </a:rPr>
              <a:t>tbrandon@whitakerchalk.com</a:t>
            </a:r>
          </a:p>
          <a:p>
            <a:pPr algn="ctr">
              <a:defRPr/>
            </a:pPr>
            <a:endParaRPr lang="en-US" sz="2400" dirty="0">
              <a:cs typeface="Arial" charset="0"/>
            </a:endParaRPr>
          </a:p>
        </p:txBody>
      </p:sp>
      <p:sp>
        <p:nvSpPr>
          <p:cNvPr id="8195" name="Text Box 5">
            <a:extLst>
              <a:ext uri="{FF2B5EF4-FFF2-40B4-BE49-F238E27FC236}">
                <a16:creationId xmlns:a16="http://schemas.microsoft.com/office/drawing/2014/main" id="{EA3EB9E5-A093-4FFF-95E7-7D61FC146BFA}"/>
              </a:ext>
            </a:extLst>
          </p:cNvPr>
          <p:cNvSpPr txBox="1">
            <a:spLocks noChangeArrowheads="1"/>
          </p:cNvSpPr>
          <p:nvPr/>
        </p:nvSpPr>
        <p:spPr bwMode="auto">
          <a:xfrm>
            <a:off x="4829175" y="5900738"/>
            <a:ext cx="3886200"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hlink"/>
              </a:buClr>
              <a:buSzPct val="60000"/>
              <a:buFont typeface="Wingdings" panose="05000000000000000000" pitchFamily="2" charset="2"/>
              <a:buChar char="n"/>
              <a:defRPr sz="3200">
                <a:solidFill>
                  <a:schemeClr val="tx1"/>
                </a:solidFill>
                <a:latin typeface="Verdana" panose="020B0604030504040204" pitchFamily="34" charset="0"/>
              </a:defRPr>
            </a:lvl1pPr>
            <a:lvl2pPr marL="742950" indent="-285750">
              <a:spcBef>
                <a:spcPct val="20000"/>
              </a:spcBef>
              <a:buClr>
                <a:schemeClr val="tx1"/>
              </a:buClr>
              <a:buChar char="•"/>
              <a:defRPr sz="2800">
                <a:solidFill>
                  <a:schemeClr val="tx1"/>
                </a:solidFill>
                <a:latin typeface="Verdana" panose="020B0604030504040204" pitchFamily="34" charset="0"/>
              </a:defRPr>
            </a:lvl2pPr>
            <a:lvl3pPr marL="1143000" indent="-228600">
              <a:spcBef>
                <a:spcPct val="20000"/>
              </a:spcBef>
              <a:buClr>
                <a:schemeClr val="accent2"/>
              </a:buClr>
              <a:buSzPct val="60000"/>
              <a:buFont typeface="Wingdings" panose="05000000000000000000" pitchFamily="2" charset="2"/>
              <a:buChar char="n"/>
              <a:defRPr sz="2400">
                <a:solidFill>
                  <a:schemeClr val="tx1"/>
                </a:solidFill>
                <a:latin typeface="Verdana" panose="020B0604030504040204" pitchFamily="34" charset="0"/>
              </a:defRPr>
            </a:lvl3pPr>
            <a:lvl4pPr marL="1600200" indent="-228600">
              <a:spcBef>
                <a:spcPct val="20000"/>
              </a:spcBef>
              <a:buClr>
                <a:schemeClr val="tx2"/>
              </a:buClr>
              <a:buChar char="•"/>
              <a:defRPr sz="2000">
                <a:solidFill>
                  <a:schemeClr val="tx1"/>
                </a:solidFill>
                <a:latin typeface="Verdana" panose="020B0604030504040204" pitchFamily="34" charset="0"/>
              </a:defRPr>
            </a:lvl4pPr>
            <a:lvl5pPr marL="2057400" indent="-228600">
              <a:spcBef>
                <a:spcPct val="20000"/>
              </a:spcBef>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latin typeface="Verdana" panose="020B0604030504040204" pitchFamily="34" charset="0"/>
              </a:defRPr>
            </a:lvl9pPr>
          </a:lstStyle>
          <a:p>
            <a:pPr algn="ctr" eaLnBrk="1" hangingPunct="1">
              <a:spcBef>
                <a:spcPct val="0"/>
              </a:spcBef>
              <a:buClrTx/>
              <a:buSzTx/>
              <a:buFontTx/>
              <a:buNone/>
            </a:pPr>
            <a:r>
              <a:rPr lang="en-US" altLang="en-US" sz="1600" b="1">
                <a:latin typeface="Century Gothic" panose="020B0502020202020204" pitchFamily="34" charset="0"/>
                <a:cs typeface="Arial" panose="020B0604020202020204" pitchFamily="34" charset="0"/>
              </a:rPr>
              <a:t>www.whitakerchalk.com</a:t>
            </a:r>
          </a:p>
        </p:txBody>
      </p:sp>
      <p:pic>
        <p:nvPicPr>
          <p:cNvPr id="8196" name="Picture 1">
            <a:extLst>
              <a:ext uri="{FF2B5EF4-FFF2-40B4-BE49-F238E27FC236}">
                <a16:creationId xmlns:a16="http://schemas.microsoft.com/office/drawing/2014/main" id="{AA83B58A-8A15-401F-BE88-FEF280506B8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309688" y="3952875"/>
            <a:ext cx="1987550" cy="2649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7" name="Picture 2">
            <a:extLst>
              <a:ext uri="{FF2B5EF4-FFF2-40B4-BE49-F238E27FC236}">
                <a16:creationId xmlns:a16="http://schemas.microsoft.com/office/drawing/2014/main" id="{1614CA15-13EC-48AE-9497-85C816174211}"/>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105400" y="4821238"/>
            <a:ext cx="3152775"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E91F726-8423-E9B0-E613-2BBE0A2E1BE8}"/>
              </a:ext>
            </a:extLst>
          </p:cNvPr>
          <p:cNvSpPr>
            <a:spLocks noGrp="1"/>
          </p:cNvSpPr>
          <p:nvPr>
            <p:ph idx="1"/>
          </p:nvPr>
        </p:nvSpPr>
        <p:spPr>
          <a:xfrm>
            <a:off x="457200" y="1752600"/>
            <a:ext cx="8229600" cy="4683125"/>
          </a:xfrm>
        </p:spPr>
        <p:txBody>
          <a:bodyPr/>
          <a:lstStyle/>
          <a:p>
            <a:pPr marL="0" marR="0" fontAlgn="base">
              <a:lnSpc>
                <a:spcPts val="1690"/>
              </a:lnSpc>
              <a:spcBef>
                <a:spcPts val="1785"/>
              </a:spcBef>
              <a:spcAft>
                <a:spcPts val="0"/>
              </a:spcAft>
            </a:pPr>
            <a:r>
              <a:rPr lang="en-US" sz="2400" kern="0" dirty="0">
                <a:effectLst/>
                <a:ea typeface="Bookman Old Style" panose="02050604050505020204" pitchFamily="18" charset="0"/>
                <a:cs typeface="Times New Roman" panose="02020603050405020304" pitchFamily="18" charset="0"/>
              </a:rPr>
              <a:t>Attorney Fees</a:t>
            </a:r>
          </a:p>
          <a:p>
            <a:pPr marL="0" marR="137160" indent="0" fontAlgn="base">
              <a:lnSpc>
                <a:spcPts val="2400"/>
              </a:lnSpc>
              <a:spcBef>
                <a:spcPts val="150"/>
              </a:spcBef>
              <a:spcAft>
                <a:spcPts val="0"/>
              </a:spcAft>
              <a:buNone/>
            </a:pPr>
            <a:endParaRPr lang="en-US" sz="2000" dirty="0">
              <a:effectLst/>
              <a:latin typeface="Times New Roman" panose="02020603050405020304" pitchFamily="18" charset="0"/>
              <a:ea typeface="Arial" panose="020B0604020202020204" pitchFamily="34" charset="0"/>
              <a:cs typeface="Times New Roman" panose="02020603050405020304" pitchFamily="18" charset="0"/>
            </a:endParaRPr>
          </a:p>
          <a:p>
            <a:pPr marL="0" marR="137160" indent="0" algn="just" fontAlgn="base">
              <a:lnSpc>
                <a:spcPts val="2400"/>
              </a:lnSpc>
              <a:spcBef>
                <a:spcPts val="150"/>
              </a:spcBef>
              <a:spcAft>
                <a:spcPts val="0"/>
              </a:spcAft>
              <a:buNone/>
            </a:pPr>
            <a:r>
              <a:rPr lang="en-US" sz="2000" dirty="0">
                <a:effectLst/>
                <a:ea typeface="Arial" panose="020B0604020202020204" pitchFamily="34" charset="0"/>
                <a:cs typeface="Times New Roman" panose="02020603050405020304" pitchFamily="18" charset="0"/>
              </a:rPr>
              <a:t>If it hadn't been for the misappropriation, you would not have had the unexpected cost of attorney fees. The court has the ability (meaning “can” but not “required”) to award attorney fees to the prevailing party.</a:t>
            </a:r>
            <a:endParaRPr lang="en-US" sz="2000" dirty="0">
              <a:effectLst/>
              <a:ea typeface="PMingLiU" panose="02020500000000000000" pitchFamily="18" charset="-12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6019324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BE422-42B3-ABFB-85CF-A91A32B9977C}"/>
              </a:ext>
            </a:extLst>
          </p:cNvPr>
          <p:cNvSpPr>
            <a:spLocks noGrp="1"/>
          </p:cNvSpPr>
          <p:nvPr>
            <p:ph type="title"/>
          </p:nvPr>
        </p:nvSpPr>
        <p:spPr/>
        <p:txBody>
          <a:bodyPr/>
          <a:lstStyle/>
          <a:p>
            <a:r>
              <a:rPr lang="en-US" dirty="0">
                <a:latin typeface="+mn-lt"/>
              </a:rPr>
              <a:t>VIII.	Conclusion</a:t>
            </a:r>
          </a:p>
        </p:txBody>
      </p:sp>
      <p:sp>
        <p:nvSpPr>
          <p:cNvPr id="3" name="Content Placeholder 2">
            <a:extLst>
              <a:ext uri="{FF2B5EF4-FFF2-40B4-BE49-F238E27FC236}">
                <a16:creationId xmlns:a16="http://schemas.microsoft.com/office/drawing/2014/main" id="{EF91E7FD-D8F5-2E56-776B-DDBF333530E8}"/>
              </a:ext>
            </a:extLst>
          </p:cNvPr>
          <p:cNvSpPr>
            <a:spLocks noGrp="1"/>
          </p:cNvSpPr>
          <p:nvPr>
            <p:ph idx="1"/>
          </p:nvPr>
        </p:nvSpPr>
        <p:spPr/>
        <p:txBody>
          <a:bodyPr/>
          <a:lstStyle/>
          <a:p>
            <a:pPr marL="0" marR="137160" indent="0" algn="just" fontAlgn="base">
              <a:lnSpc>
                <a:spcPts val="2400"/>
              </a:lnSpc>
              <a:spcBef>
                <a:spcPts val="340"/>
              </a:spcBef>
              <a:spcAft>
                <a:spcPts val="0"/>
              </a:spcAft>
              <a:buNone/>
            </a:pPr>
            <a:r>
              <a:rPr lang="en-US" sz="2000" dirty="0">
                <a:effectLst/>
                <a:ea typeface="Arial" panose="020B0604020202020204" pitchFamily="34" charset="0"/>
                <a:cs typeface="Times New Roman" panose="02020603050405020304" pitchFamily="18" charset="0"/>
              </a:rPr>
              <a:t>MAINTAINING SECRECY UNDER TUTSA</a:t>
            </a:r>
          </a:p>
          <a:p>
            <a:pPr marL="0" marR="137160" indent="0" algn="just" fontAlgn="base">
              <a:lnSpc>
                <a:spcPts val="2400"/>
              </a:lnSpc>
              <a:spcBef>
                <a:spcPts val="340"/>
              </a:spcBef>
              <a:spcAft>
                <a:spcPts val="0"/>
              </a:spcAft>
              <a:buNone/>
            </a:pPr>
            <a:endParaRPr lang="en-US" sz="2000" dirty="0">
              <a:effectLst/>
              <a:ea typeface="Arial" panose="020B0604020202020204" pitchFamily="34" charset="0"/>
              <a:cs typeface="Times New Roman" panose="02020603050405020304" pitchFamily="18" charset="0"/>
            </a:endParaRPr>
          </a:p>
          <a:p>
            <a:pPr marL="0" marR="137160" indent="0" algn="just" fontAlgn="base">
              <a:spcBef>
                <a:spcPts val="0"/>
              </a:spcBef>
              <a:spcAft>
                <a:spcPts val="0"/>
              </a:spcAft>
              <a:buNone/>
            </a:pPr>
            <a:r>
              <a:rPr lang="en-US" sz="1800" dirty="0">
                <a:effectLst/>
                <a:ea typeface="Arial" panose="020B0604020202020204" pitchFamily="34" charset="0"/>
                <a:cs typeface="Times New Roman" panose="02020603050405020304" pitchFamily="18" charset="0"/>
              </a:rPr>
              <a:t>The Texas Uniform Trade Secrets Act (TUTSA) states that </a:t>
            </a:r>
            <a:r>
              <a:rPr lang="en-US" sz="1800" b="1" dirty="0">
                <a:effectLst/>
                <a:ea typeface="Arial" panose="020B0604020202020204" pitchFamily="34" charset="0"/>
                <a:cs typeface="Times New Roman" panose="02020603050405020304" pitchFamily="18" charset="0"/>
              </a:rPr>
              <a:t>the information cannot just be deemed a secret by the owner after it has been exposed. </a:t>
            </a:r>
            <a:r>
              <a:rPr lang="en-US" sz="1800" dirty="0">
                <a:effectLst/>
                <a:ea typeface="Arial" panose="020B0604020202020204" pitchFamily="34" charset="0"/>
                <a:cs typeface="Times New Roman" panose="02020603050405020304" pitchFamily="18" charset="0"/>
              </a:rPr>
              <a:t>The company must show that they took reasonable efforts to protect the trade secret.</a:t>
            </a:r>
            <a:endParaRPr lang="en-US" sz="1800" dirty="0">
              <a:effectLst/>
              <a:ea typeface="PMingLiU" panose="02020500000000000000" pitchFamily="18" charset="-120"/>
            </a:endParaRPr>
          </a:p>
          <a:p>
            <a:pPr marL="0" marR="0" indent="0" fontAlgn="base">
              <a:spcBef>
                <a:spcPts val="0"/>
              </a:spcBef>
              <a:spcAft>
                <a:spcPts val="0"/>
              </a:spcAft>
              <a:buNone/>
            </a:pPr>
            <a:endParaRPr lang="en-US" sz="2000" dirty="0">
              <a:effectLst/>
              <a:latin typeface="Arial" panose="020B0604020202020204" pitchFamily="34" charset="0"/>
              <a:ea typeface="Arial" panose="020B0604020202020204" pitchFamily="34" charset="0"/>
              <a:cs typeface="Times New Roman" panose="02020603050405020304" pitchFamily="18" charset="0"/>
            </a:endParaRPr>
          </a:p>
          <a:p>
            <a:pPr marL="0" marR="0" indent="0" algn="just" fontAlgn="base">
              <a:spcBef>
                <a:spcPts val="0"/>
              </a:spcBef>
              <a:spcAft>
                <a:spcPts val="0"/>
              </a:spcAft>
              <a:buNone/>
            </a:pPr>
            <a:r>
              <a:rPr lang="en-US" sz="1800" dirty="0">
                <a:effectLst/>
                <a:ea typeface="Arial" panose="020B0604020202020204" pitchFamily="34" charset="0"/>
                <a:cs typeface="Times New Roman" panose="02020603050405020304" pitchFamily="18" charset="0"/>
              </a:rPr>
              <a:t>Efforts made to prevent disclosure of the trade secret are required by the court to help the court determine the importance placed on the information before it was exposed.</a:t>
            </a:r>
          </a:p>
          <a:p>
            <a:pPr marL="0" indent="0" algn="just">
              <a:spcBef>
                <a:spcPts val="0"/>
              </a:spcBef>
              <a:spcAft>
                <a:spcPts val="0"/>
              </a:spcAft>
              <a:buNone/>
            </a:pPr>
            <a:endParaRPr lang="en-US" sz="2000" dirty="0">
              <a:effectLst/>
            </a:endParaRPr>
          </a:p>
          <a:p>
            <a:pPr marL="0" indent="0" algn="just">
              <a:spcBef>
                <a:spcPts val="0"/>
              </a:spcBef>
              <a:spcAft>
                <a:spcPts val="0"/>
              </a:spcAft>
              <a:buNone/>
            </a:pPr>
            <a:r>
              <a:rPr lang="en-US" sz="1800" dirty="0">
                <a:effectLst/>
              </a:rPr>
              <a:t>If it is a trade secret that is important to you make sure you implement steps to protect it. </a:t>
            </a:r>
          </a:p>
        </p:txBody>
      </p:sp>
    </p:spTree>
    <p:extLst>
      <p:ext uri="{BB962C8B-B14F-4D97-AF65-F5344CB8AC3E}">
        <p14:creationId xmlns:p14="http://schemas.microsoft.com/office/powerpoint/2010/main" val="1308027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 calcmode="lin" valueType="num">
                                      <p:cBhvr>
                                        <p:cTn id="28"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7" name="Rectangle 2056">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0" name="Rectangle 2">
            <a:extLst>
              <a:ext uri="{FF2B5EF4-FFF2-40B4-BE49-F238E27FC236}">
                <a16:creationId xmlns:a16="http://schemas.microsoft.com/office/drawing/2014/main" id="{03BE3DB3-8C32-42C5-885F-790FCBE29CFF}"/>
              </a:ext>
            </a:extLst>
          </p:cNvPr>
          <p:cNvSpPr>
            <a:spLocks noGrp="1" noChangeArrowheads="1"/>
          </p:cNvSpPr>
          <p:nvPr>
            <p:ph type="ctrTitle" sz="quarter"/>
          </p:nvPr>
        </p:nvSpPr>
        <p:spPr>
          <a:xfrm>
            <a:off x="3973321" y="640080"/>
            <a:ext cx="4688333" cy="3566160"/>
          </a:xfrm>
        </p:spPr>
        <p:txBody>
          <a:bodyPr anchor="b">
            <a:normAutofit/>
          </a:bodyPr>
          <a:lstStyle/>
          <a:p>
            <a:pPr algn="l" eaLnBrk="1" hangingPunct="1">
              <a:lnSpc>
                <a:spcPct val="90000"/>
              </a:lnSpc>
              <a:defRPr/>
            </a:pPr>
            <a:r>
              <a:rPr lang="en-US" altLang="en-US" sz="4700" b="1">
                <a:latin typeface="+mn-lt"/>
              </a:rPr>
              <a:t>Protecting Your Trade Secrets</a:t>
            </a:r>
            <a:br>
              <a:rPr lang="en-US" altLang="en-US" sz="4700" b="1">
                <a:latin typeface="+mn-lt"/>
              </a:rPr>
            </a:br>
            <a:br>
              <a:rPr lang="en-US" altLang="en-US" sz="4700" b="1">
                <a:latin typeface="+mn-lt"/>
              </a:rPr>
            </a:br>
            <a:endParaRPr lang="en-US" altLang="en-US" sz="4700">
              <a:latin typeface="+mn-lt"/>
            </a:endParaRPr>
          </a:p>
        </p:txBody>
      </p:sp>
      <p:sp>
        <p:nvSpPr>
          <p:cNvPr id="2051" name="Rectangle 3">
            <a:extLst>
              <a:ext uri="{FF2B5EF4-FFF2-40B4-BE49-F238E27FC236}">
                <a16:creationId xmlns:a16="http://schemas.microsoft.com/office/drawing/2014/main" id="{94F8F392-6B14-497B-9447-0463BA1C4E1D}"/>
              </a:ext>
            </a:extLst>
          </p:cNvPr>
          <p:cNvSpPr>
            <a:spLocks noGrp="1" noChangeArrowheads="1"/>
          </p:cNvSpPr>
          <p:nvPr>
            <p:ph type="subTitle" sz="quarter" idx="1"/>
          </p:nvPr>
        </p:nvSpPr>
        <p:spPr>
          <a:xfrm>
            <a:off x="3973320" y="4636008"/>
            <a:ext cx="4688333" cy="1572768"/>
          </a:xfrm>
        </p:spPr>
        <p:txBody>
          <a:bodyPr>
            <a:normAutofit/>
          </a:bodyPr>
          <a:lstStyle/>
          <a:p>
            <a:pPr algn="l" eaLnBrk="1" hangingPunct="1">
              <a:lnSpc>
                <a:spcPct val="90000"/>
              </a:lnSpc>
              <a:defRPr/>
            </a:pPr>
            <a:endParaRPr lang="en-US" altLang="en-US" sz="1500" i="1"/>
          </a:p>
          <a:p>
            <a:pPr algn="l" eaLnBrk="1" hangingPunct="1">
              <a:lnSpc>
                <a:spcPct val="90000"/>
              </a:lnSpc>
              <a:defRPr/>
            </a:pPr>
            <a:r>
              <a:rPr lang="en-US" altLang="en-US" sz="1500" i="1"/>
              <a:t>Because you don’t know what you don’t know and that can hurt you (or your company)!</a:t>
            </a:r>
            <a:br>
              <a:rPr lang="en-US" altLang="en-US" sz="1500"/>
            </a:br>
            <a:br>
              <a:rPr lang="en-US" altLang="en-US" sz="1500"/>
            </a:br>
            <a:endParaRPr lang="en-US" altLang="en-US" sz="1500"/>
          </a:p>
        </p:txBody>
      </p:sp>
      <p:pic>
        <p:nvPicPr>
          <p:cNvPr id="2053" name="Picture 2052" descr="A black umbrella over a piggybank">
            <a:extLst>
              <a:ext uri="{FF2B5EF4-FFF2-40B4-BE49-F238E27FC236}">
                <a16:creationId xmlns:a16="http://schemas.microsoft.com/office/drawing/2014/main" id="{102336CF-E948-AB19-52C3-A844911C9199}"/>
              </a:ext>
            </a:extLst>
          </p:cNvPr>
          <p:cNvPicPr>
            <a:picLocks noChangeAspect="1"/>
          </p:cNvPicPr>
          <p:nvPr/>
        </p:nvPicPr>
        <p:blipFill rotWithShape="1">
          <a:blip r:embed="rId2"/>
          <a:srcRect l="28554" r="30445"/>
          <a:stretch/>
        </p:blipFill>
        <p:spPr>
          <a:xfrm>
            <a:off x="20" y="10"/>
            <a:ext cx="3492988" cy="68579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2059"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59646" y="4409267"/>
            <a:ext cx="3182692" cy="18288"/>
          </a:xfrm>
          <a:custGeom>
            <a:avLst/>
            <a:gdLst>
              <a:gd name="connsiteX0" fmla="*/ 0 w 3182692"/>
              <a:gd name="connsiteY0" fmla="*/ 0 h 18288"/>
              <a:gd name="connsiteX1" fmla="*/ 604711 w 3182692"/>
              <a:gd name="connsiteY1" fmla="*/ 0 h 18288"/>
              <a:gd name="connsiteX2" fmla="*/ 1241250 w 3182692"/>
              <a:gd name="connsiteY2" fmla="*/ 0 h 18288"/>
              <a:gd name="connsiteX3" fmla="*/ 1909615 w 3182692"/>
              <a:gd name="connsiteY3" fmla="*/ 0 h 18288"/>
              <a:gd name="connsiteX4" fmla="*/ 2577981 w 3182692"/>
              <a:gd name="connsiteY4" fmla="*/ 0 h 18288"/>
              <a:gd name="connsiteX5" fmla="*/ 3182692 w 3182692"/>
              <a:gd name="connsiteY5" fmla="*/ 0 h 18288"/>
              <a:gd name="connsiteX6" fmla="*/ 3182692 w 3182692"/>
              <a:gd name="connsiteY6" fmla="*/ 18288 h 18288"/>
              <a:gd name="connsiteX7" fmla="*/ 2482500 w 3182692"/>
              <a:gd name="connsiteY7" fmla="*/ 18288 h 18288"/>
              <a:gd name="connsiteX8" fmla="*/ 1782308 w 3182692"/>
              <a:gd name="connsiteY8" fmla="*/ 18288 h 18288"/>
              <a:gd name="connsiteX9" fmla="*/ 1145769 w 3182692"/>
              <a:gd name="connsiteY9" fmla="*/ 18288 h 18288"/>
              <a:gd name="connsiteX10" fmla="*/ 0 w 3182692"/>
              <a:gd name="connsiteY10" fmla="*/ 18288 h 18288"/>
              <a:gd name="connsiteX11" fmla="*/ 0 w 3182692"/>
              <a:gd name="connsiteY11" fmla="*/ 0 h 18288"/>
              <a:gd name="connsiteX0" fmla="*/ 0 w 3182692"/>
              <a:gd name="connsiteY0" fmla="*/ 0 h 18288"/>
              <a:gd name="connsiteX1" fmla="*/ 604711 w 3182692"/>
              <a:gd name="connsiteY1" fmla="*/ 0 h 18288"/>
              <a:gd name="connsiteX2" fmla="*/ 1145769 w 3182692"/>
              <a:gd name="connsiteY2" fmla="*/ 0 h 18288"/>
              <a:gd name="connsiteX3" fmla="*/ 1845961 w 3182692"/>
              <a:gd name="connsiteY3" fmla="*/ 0 h 18288"/>
              <a:gd name="connsiteX4" fmla="*/ 2450673 w 3182692"/>
              <a:gd name="connsiteY4" fmla="*/ 0 h 18288"/>
              <a:gd name="connsiteX5" fmla="*/ 3182692 w 3182692"/>
              <a:gd name="connsiteY5" fmla="*/ 0 h 18288"/>
              <a:gd name="connsiteX6" fmla="*/ 3182692 w 3182692"/>
              <a:gd name="connsiteY6" fmla="*/ 18288 h 18288"/>
              <a:gd name="connsiteX7" fmla="*/ 2546154 w 3182692"/>
              <a:gd name="connsiteY7" fmla="*/ 18288 h 18288"/>
              <a:gd name="connsiteX8" fmla="*/ 1845961 w 3182692"/>
              <a:gd name="connsiteY8" fmla="*/ 18288 h 18288"/>
              <a:gd name="connsiteX9" fmla="*/ 1304904 w 3182692"/>
              <a:gd name="connsiteY9" fmla="*/ 18288 h 18288"/>
              <a:gd name="connsiteX10" fmla="*/ 668365 w 3182692"/>
              <a:gd name="connsiteY10" fmla="*/ 18288 h 18288"/>
              <a:gd name="connsiteX11" fmla="*/ 0 w 3182692"/>
              <a:gd name="connsiteY11" fmla="*/ 18288 h 18288"/>
              <a:gd name="connsiteX12" fmla="*/ 0 w 3182692"/>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182692" h="18288" fill="none" extrusionOk="0">
                <a:moveTo>
                  <a:pt x="0" y="0"/>
                </a:moveTo>
                <a:cubicBezTo>
                  <a:pt x="145195" y="-37571"/>
                  <a:pt x="472618" y="-13696"/>
                  <a:pt x="604711" y="0"/>
                </a:cubicBezTo>
                <a:cubicBezTo>
                  <a:pt x="706652" y="-3280"/>
                  <a:pt x="1039328" y="-8567"/>
                  <a:pt x="1241250" y="0"/>
                </a:cubicBezTo>
                <a:cubicBezTo>
                  <a:pt x="1405712" y="-7891"/>
                  <a:pt x="1711158" y="8053"/>
                  <a:pt x="1909615" y="0"/>
                </a:cubicBezTo>
                <a:cubicBezTo>
                  <a:pt x="2107436" y="-40150"/>
                  <a:pt x="2247192" y="19443"/>
                  <a:pt x="2577981" y="0"/>
                </a:cubicBezTo>
                <a:cubicBezTo>
                  <a:pt x="2894393" y="-5855"/>
                  <a:pt x="3041563" y="17846"/>
                  <a:pt x="3182692" y="0"/>
                </a:cubicBezTo>
                <a:cubicBezTo>
                  <a:pt x="3181973" y="8390"/>
                  <a:pt x="3182735" y="11854"/>
                  <a:pt x="3182692" y="18288"/>
                </a:cubicBezTo>
                <a:cubicBezTo>
                  <a:pt x="2975928" y="57450"/>
                  <a:pt x="2667693" y="19406"/>
                  <a:pt x="2482500" y="18288"/>
                </a:cubicBezTo>
                <a:cubicBezTo>
                  <a:pt x="2299734" y="36912"/>
                  <a:pt x="1925962" y="9303"/>
                  <a:pt x="1782308" y="18288"/>
                </a:cubicBezTo>
                <a:cubicBezTo>
                  <a:pt x="1635580" y="20546"/>
                  <a:pt x="1257854" y="-3663"/>
                  <a:pt x="1145769" y="18288"/>
                </a:cubicBezTo>
                <a:cubicBezTo>
                  <a:pt x="1025065" y="56574"/>
                  <a:pt x="247799" y="-11536"/>
                  <a:pt x="0" y="18288"/>
                </a:cubicBezTo>
                <a:cubicBezTo>
                  <a:pt x="-405" y="13204"/>
                  <a:pt x="-1092" y="5311"/>
                  <a:pt x="0" y="0"/>
                </a:cubicBezTo>
                <a:close/>
              </a:path>
              <a:path w="3182692" h="18288" stroke="0" extrusionOk="0">
                <a:moveTo>
                  <a:pt x="0" y="0"/>
                </a:moveTo>
                <a:cubicBezTo>
                  <a:pt x="288308" y="19724"/>
                  <a:pt x="431183" y="-26509"/>
                  <a:pt x="604711" y="0"/>
                </a:cubicBezTo>
                <a:cubicBezTo>
                  <a:pt x="795174" y="4405"/>
                  <a:pt x="950067" y="22541"/>
                  <a:pt x="1145769" y="0"/>
                </a:cubicBezTo>
                <a:cubicBezTo>
                  <a:pt x="1301850" y="7702"/>
                  <a:pt x="1499974" y="-70469"/>
                  <a:pt x="1845961" y="0"/>
                </a:cubicBezTo>
                <a:cubicBezTo>
                  <a:pt x="2191264" y="15313"/>
                  <a:pt x="2307232" y="-97"/>
                  <a:pt x="2450673" y="0"/>
                </a:cubicBezTo>
                <a:cubicBezTo>
                  <a:pt x="2596405" y="-19465"/>
                  <a:pt x="3033067" y="-31048"/>
                  <a:pt x="3182692" y="0"/>
                </a:cubicBezTo>
                <a:cubicBezTo>
                  <a:pt x="3182066" y="4696"/>
                  <a:pt x="3183370" y="10269"/>
                  <a:pt x="3182692" y="18288"/>
                </a:cubicBezTo>
                <a:cubicBezTo>
                  <a:pt x="3091120" y="-23022"/>
                  <a:pt x="2811074" y="61693"/>
                  <a:pt x="2546154" y="18288"/>
                </a:cubicBezTo>
                <a:cubicBezTo>
                  <a:pt x="2285186" y="27529"/>
                  <a:pt x="2090205" y="-22321"/>
                  <a:pt x="1845961" y="18288"/>
                </a:cubicBezTo>
                <a:cubicBezTo>
                  <a:pt x="1599794" y="31493"/>
                  <a:pt x="1466284" y="37447"/>
                  <a:pt x="1304904" y="18288"/>
                </a:cubicBezTo>
                <a:cubicBezTo>
                  <a:pt x="1189365" y="43775"/>
                  <a:pt x="952251" y="23461"/>
                  <a:pt x="668365" y="18288"/>
                </a:cubicBezTo>
                <a:cubicBezTo>
                  <a:pt x="407868" y="43595"/>
                  <a:pt x="284672" y="-9405"/>
                  <a:pt x="0" y="18288"/>
                </a:cubicBezTo>
                <a:cubicBezTo>
                  <a:pt x="527" y="9891"/>
                  <a:pt x="870" y="7012"/>
                  <a:pt x="0" y="0"/>
                </a:cubicBezTo>
                <a:close/>
              </a:path>
              <a:path w="3182692" h="18288" fill="none" stroke="0" extrusionOk="0">
                <a:moveTo>
                  <a:pt x="0" y="0"/>
                </a:moveTo>
                <a:cubicBezTo>
                  <a:pt x="108839" y="-32375"/>
                  <a:pt x="447732" y="16552"/>
                  <a:pt x="604711" y="0"/>
                </a:cubicBezTo>
                <a:cubicBezTo>
                  <a:pt x="781899" y="-548"/>
                  <a:pt x="1052060" y="7118"/>
                  <a:pt x="1241250" y="0"/>
                </a:cubicBezTo>
                <a:cubicBezTo>
                  <a:pt x="1399482" y="14083"/>
                  <a:pt x="1706293" y="54730"/>
                  <a:pt x="1909615" y="0"/>
                </a:cubicBezTo>
                <a:cubicBezTo>
                  <a:pt x="2085313" y="-24404"/>
                  <a:pt x="2264415" y="16988"/>
                  <a:pt x="2577981" y="0"/>
                </a:cubicBezTo>
                <a:cubicBezTo>
                  <a:pt x="2926098" y="-10318"/>
                  <a:pt x="3036314" y="-14769"/>
                  <a:pt x="3182692" y="0"/>
                </a:cubicBezTo>
                <a:cubicBezTo>
                  <a:pt x="3181841" y="8135"/>
                  <a:pt x="3181636" y="12730"/>
                  <a:pt x="3182692" y="18288"/>
                </a:cubicBezTo>
                <a:cubicBezTo>
                  <a:pt x="2996012" y="-1231"/>
                  <a:pt x="2669008" y="27395"/>
                  <a:pt x="2482500" y="18288"/>
                </a:cubicBezTo>
                <a:cubicBezTo>
                  <a:pt x="2296543" y="21246"/>
                  <a:pt x="1935236" y="7938"/>
                  <a:pt x="1782308" y="18288"/>
                </a:cubicBezTo>
                <a:cubicBezTo>
                  <a:pt x="1607683" y="25490"/>
                  <a:pt x="1291498" y="1369"/>
                  <a:pt x="1145769" y="18288"/>
                </a:cubicBezTo>
                <a:cubicBezTo>
                  <a:pt x="1015407" y="55325"/>
                  <a:pt x="262557" y="26571"/>
                  <a:pt x="0" y="18288"/>
                </a:cubicBezTo>
                <a:cubicBezTo>
                  <a:pt x="508" y="13336"/>
                  <a:pt x="437" y="7274"/>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1219033472">
                  <a:custGeom>
                    <a:avLst/>
                    <a:gdLst>
                      <a:gd name="connsiteX0" fmla="*/ 0 w 3182692"/>
                      <a:gd name="connsiteY0" fmla="*/ 0 h 18288"/>
                      <a:gd name="connsiteX1" fmla="*/ 604711 w 3182692"/>
                      <a:gd name="connsiteY1" fmla="*/ 0 h 18288"/>
                      <a:gd name="connsiteX2" fmla="*/ 1241250 w 3182692"/>
                      <a:gd name="connsiteY2" fmla="*/ 0 h 18288"/>
                      <a:gd name="connsiteX3" fmla="*/ 1909615 w 3182692"/>
                      <a:gd name="connsiteY3" fmla="*/ 0 h 18288"/>
                      <a:gd name="connsiteX4" fmla="*/ 2577981 w 3182692"/>
                      <a:gd name="connsiteY4" fmla="*/ 0 h 18288"/>
                      <a:gd name="connsiteX5" fmla="*/ 3182692 w 3182692"/>
                      <a:gd name="connsiteY5" fmla="*/ 0 h 18288"/>
                      <a:gd name="connsiteX6" fmla="*/ 3182692 w 3182692"/>
                      <a:gd name="connsiteY6" fmla="*/ 18288 h 18288"/>
                      <a:gd name="connsiteX7" fmla="*/ 2482500 w 3182692"/>
                      <a:gd name="connsiteY7" fmla="*/ 18288 h 18288"/>
                      <a:gd name="connsiteX8" fmla="*/ 1782308 w 3182692"/>
                      <a:gd name="connsiteY8" fmla="*/ 18288 h 18288"/>
                      <a:gd name="connsiteX9" fmla="*/ 1145769 w 3182692"/>
                      <a:gd name="connsiteY9" fmla="*/ 18288 h 18288"/>
                      <a:gd name="connsiteX10" fmla="*/ 0 w 3182692"/>
                      <a:gd name="connsiteY10" fmla="*/ 18288 h 18288"/>
                      <a:gd name="connsiteX11" fmla="*/ 0 w 3182692"/>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82692" h="18288" fill="none" extrusionOk="0">
                        <a:moveTo>
                          <a:pt x="0" y="0"/>
                        </a:moveTo>
                        <a:cubicBezTo>
                          <a:pt x="126686" y="-21366"/>
                          <a:pt x="467788" y="9025"/>
                          <a:pt x="604711" y="0"/>
                        </a:cubicBezTo>
                        <a:cubicBezTo>
                          <a:pt x="741634" y="-9025"/>
                          <a:pt x="1061620" y="6814"/>
                          <a:pt x="1241250" y="0"/>
                        </a:cubicBezTo>
                        <a:cubicBezTo>
                          <a:pt x="1420880" y="-6814"/>
                          <a:pt x="1713773" y="13383"/>
                          <a:pt x="1909615" y="0"/>
                        </a:cubicBezTo>
                        <a:cubicBezTo>
                          <a:pt x="2105457" y="-13383"/>
                          <a:pt x="2257256" y="13567"/>
                          <a:pt x="2577981" y="0"/>
                        </a:cubicBezTo>
                        <a:cubicBezTo>
                          <a:pt x="2898706" y="-13567"/>
                          <a:pt x="3026063" y="6328"/>
                          <a:pt x="3182692" y="0"/>
                        </a:cubicBezTo>
                        <a:cubicBezTo>
                          <a:pt x="3181983" y="8157"/>
                          <a:pt x="3182279" y="12125"/>
                          <a:pt x="3182692" y="18288"/>
                        </a:cubicBezTo>
                        <a:cubicBezTo>
                          <a:pt x="2998421" y="21742"/>
                          <a:pt x="2675038" y="19014"/>
                          <a:pt x="2482500" y="18288"/>
                        </a:cubicBezTo>
                        <a:cubicBezTo>
                          <a:pt x="2289962" y="17562"/>
                          <a:pt x="1930644" y="6834"/>
                          <a:pt x="1782308" y="18288"/>
                        </a:cubicBezTo>
                        <a:cubicBezTo>
                          <a:pt x="1633972" y="29742"/>
                          <a:pt x="1287388" y="-1992"/>
                          <a:pt x="1145769" y="18288"/>
                        </a:cubicBezTo>
                        <a:cubicBezTo>
                          <a:pt x="1004150" y="38568"/>
                          <a:pt x="256377" y="-37438"/>
                          <a:pt x="0" y="18288"/>
                        </a:cubicBezTo>
                        <a:cubicBezTo>
                          <a:pt x="-46" y="12483"/>
                          <a:pt x="-203" y="6491"/>
                          <a:pt x="0" y="0"/>
                        </a:cubicBezTo>
                        <a:close/>
                      </a:path>
                      <a:path w="3182692" h="18288" stroke="0" extrusionOk="0">
                        <a:moveTo>
                          <a:pt x="0" y="0"/>
                        </a:moveTo>
                        <a:cubicBezTo>
                          <a:pt x="283446" y="18201"/>
                          <a:pt x="432812" y="7290"/>
                          <a:pt x="604711" y="0"/>
                        </a:cubicBezTo>
                        <a:cubicBezTo>
                          <a:pt x="776610" y="-7290"/>
                          <a:pt x="982253" y="15478"/>
                          <a:pt x="1145769" y="0"/>
                        </a:cubicBezTo>
                        <a:cubicBezTo>
                          <a:pt x="1309285" y="-15478"/>
                          <a:pt x="1514247" y="-25520"/>
                          <a:pt x="1845961" y="0"/>
                        </a:cubicBezTo>
                        <a:cubicBezTo>
                          <a:pt x="2177675" y="25520"/>
                          <a:pt x="2297588" y="16646"/>
                          <a:pt x="2450673" y="0"/>
                        </a:cubicBezTo>
                        <a:cubicBezTo>
                          <a:pt x="2603758" y="-16646"/>
                          <a:pt x="3023048" y="-21196"/>
                          <a:pt x="3182692" y="0"/>
                        </a:cubicBezTo>
                        <a:cubicBezTo>
                          <a:pt x="3182428" y="4493"/>
                          <a:pt x="3183076" y="9472"/>
                          <a:pt x="3182692" y="18288"/>
                        </a:cubicBezTo>
                        <a:cubicBezTo>
                          <a:pt x="3039109" y="-12701"/>
                          <a:pt x="2823860" y="13848"/>
                          <a:pt x="2546154" y="18288"/>
                        </a:cubicBezTo>
                        <a:cubicBezTo>
                          <a:pt x="2268448" y="22728"/>
                          <a:pt x="2098674" y="5291"/>
                          <a:pt x="1845961" y="18288"/>
                        </a:cubicBezTo>
                        <a:cubicBezTo>
                          <a:pt x="1593248" y="31285"/>
                          <a:pt x="1456743" y="27560"/>
                          <a:pt x="1304904" y="18288"/>
                        </a:cubicBezTo>
                        <a:cubicBezTo>
                          <a:pt x="1153065" y="9016"/>
                          <a:pt x="947204" y="11126"/>
                          <a:pt x="668365" y="18288"/>
                        </a:cubicBezTo>
                        <a:cubicBezTo>
                          <a:pt x="389526" y="25450"/>
                          <a:pt x="288244" y="-4628"/>
                          <a:pt x="0" y="18288"/>
                        </a:cubicBezTo>
                        <a:cubicBezTo>
                          <a:pt x="843" y="9577"/>
                          <a:pt x="371" y="6900"/>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0C54220F-2382-437A-A562-FF83F19FC879}"/>
              </a:ext>
            </a:extLst>
          </p:cNvPr>
          <p:cNvSpPr>
            <a:spLocks noGrp="1" noChangeArrowheads="1"/>
          </p:cNvSpPr>
          <p:nvPr>
            <p:ph type="title"/>
          </p:nvPr>
        </p:nvSpPr>
        <p:spPr/>
        <p:txBody>
          <a:bodyPr/>
          <a:lstStyle/>
          <a:p>
            <a:pPr eaLnBrk="1" hangingPunct="1">
              <a:defRPr/>
            </a:pPr>
            <a:r>
              <a:rPr lang="en-US" altLang="en-US" sz="3200" dirty="0">
                <a:solidFill>
                  <a:schemeClr val="tx1"/>
                </a:solidFill>
                <a:latin typeface="+mn-lt"/>
              </a:rPr>
              <a:t>Worst thing you can do!</a:t>
            </a:r>
          </a:p>
        </p:txBody>
      </p:sp>
      <p:sp>
        <p:nvSpPr>
          <p:cNvPr id="3075" name="Rectangle 3">
            <a:extLst>
              <a:ext uri="{FF2B5EF4-FFF2-40B4-BE49-F238E27FC236}">
                <a16:creationId xmlns:a16="http://schemas.microsoft.com/office/drawing/2014/main" id="{25B2C67D-51DD-4D38-84F1-5FA5D10B5361}"/>
              </a:ext>
            </a:extLst>
          </p:cNvPr>
          <p:cNvSpPr>
            <a:spLocks noGrp="1" noChangeArrowheads="1"/>
          </p:cNvSpPr>
          <p:nvPr>
            <p:ph idx="1"/>
          </p:nvPr>
        </p:nvSpPr>
        <p:spPr/>
        <p:txBody>
          <a:bodyPr/>
          <a:lstStyle/>
          <a:p>
            <a:pPr eaLnBrk="1" hangingPunct="1">
              <a:defRPr/>
            </a:pPr>
            <a:endParaRPr lang="en-US" altLang="en-US" dirty="0"/>
          </a:p>
        </p:txBody>
      </p:sp>
      <p:pic>
        <p:nvPicPr>
          <p:cNvPr id="11268" name="Picture 4" descr="1- ostrich_head_sand">
            <a:extLst>
              <a:ext uri="{FF2B5EF4-FFF2-40B4-BE49-F238E27FC236}">
                <a16:creationId xmlns:a16="http://schemas.microsoft.com/office/drawing/2014/main" id="{4001AEBE-A617-4553-8228-3F139A323C7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09800" y="1655763"/>
            <a:ext cx="4724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EF5D2-6FC2-488D-9322-7639EBCB7500}"/>
              </a:ext>
            </a:extLst>
          </p:cNvPr>
          <p:cNvSpPr>
            <a:spLocks noGrp="1"/>
          </p:cNvSpPr>
          <p:nvPr>
            <p:ph type="title"/>
          </p:nvPr>
        </p:nvSpPr>
        <p:spPr>
          <a:xfrm>
            <a:off x="450980" y="426163"/>
            <a:ext cx="8229600" cy="1139825"/>
          </a:xfrm>
        </p:spPr>
        <p:txBody>
          <a:bodyPr/>
          <a:lstStyle/>
          <a:p>
            <a:pPr>
              <a:defRPr/>
            </a:pPr>
            <a:r>
              <a:rPr lang="en-US" sz="2800" b="1" spc="45" dirty="0">
                <a:solidFill>
                  <a:schemeClr val="tx1"/>
                </a:solidFill>
                <a:effectLst>
                  <a:outerShdw blurRad="38100" dist="38100" dir="2700000" algn="tl">
                    <a:srgbClr val="000000">
                      <a:alpha val="43137"/>
                    </a:srgbClr>
                  </a:outerShdw>
                </a:effectLst>
                <a:latin typeface="+mn-lt"/>
                <a:ea typeface="Tahoma" panose="020B0604030504040204" pitchFamily="34" charset="0"/>
              </a:rPr>
              <a:t>I.	Trade Secrets, what are they?</a:t>
            </a:r>
            <a:endParaRPr lang="en-US" sz="2800" dirty="0">
              <a:solidFill>
                <a:schemeClr val="tx1"/>
              </a:solidFill>
              <a:effectLst>
                <a:outerShdw blurRad="38100" dist="38100" dir="2700000" algn="tl">
                  <a:srgbClr val="000000">
                    <a:alpha val="43137"/>
                  </a:srgbClr>
                </a:outerShdw>
              </a:effectLst>
              <a:latin typeface="+mn-lt"/>
            </a:endParaRPr>
          </a:p>
        </p:txBody>
      </p:sp>
      <p:sp>
        <p:nvSpPr>
          <p:cNvPr id="3" name="Content Placeholder 2">
            <a:extLst>
              <a:ext uri="{FF2B5EF4-FFF2-40B4-BE49-F238E27FC236}">
                <a16:creationId xmlns:a16="http://schemas.microsoft.com/office/drawing/2014/main" id="{E9795742-D60D-4E2C-8141-4470F8357FBB}"/>
              </a:ext>
            </a:extLst>
          </p:cNvPr>
          <p:cNvSpPr>
            <a:spLocks noGrp="1"/>
          </p:cNvSpPr>
          <p:nvPr>
            <p:ph idx="1"/>
          </p:nvPr>
        </p:nvSpPr>
        <p:spPr>
          <a:xfrm>
            <a:off x="533400" y="1901112"/>
            <a:ext cx="8229600" cy="4530725"/>
          </a:xfrm>
        </p:spPr>
        <p:txBody>
          <a:bodyPr/>
          <a:lstStyle/>
          <a:p>
            <a:pPr marL="0" indent="0" algn="just">
              <a:spcBef>
                <a:spcPts val="0"/>
              </a:spcBef>
              <a:buNone/>
              <a:defRPr/>
            </a:pPr>
            <a:r>
              <a:rPr lang="en-US" altLang="en-US" sz="2000" b="1" dirty="0">
                <a:effectLst/>
                <a:cs typeface="Tahoma" panose="020B0604030504040204" pitchFamily="34" charset="0"/>
              </a:rPr>
              <a:t>A.	Introduction.</a:t>
            </a:r>
            <a:endParaRPr lang="en-US" altLang="en-US" sz="2000" dirty="0">
              <a:effectLst/>
              <a:ea typeface="PMingLiU" panose="02020500000000000000" pitchFamily="18" charset="-120"/>
            </a:endParaRPr>
          </a:p>
          <a:p>
            <a:pPr marL="0" indent="0" algn="just">
              <a:spcBef>
                <a:spcPts val="0"/>
              </a:spcBef>
              <a:buFont typeface="Wingdings" panose="05000000000000000000" pitchFamily="2" charset="2"/>
              <a:buNone/>
              <a:defRPr/>
            </a:pPr>
            <a:endParaRPr lang="en-US" altLang="en-US" sz="2800" dirty="0">
              <a:effectLst/>
              <a:cs typeface="Tahoma" panose="020B0604030504040204" pitchFamily="34" charset="0"/>
            </a:endParaRPr>
          </a:p>
          <a:p>
            <a:pPr marL="0" indent="0" algn="just">
              <a:spcBef>
                <a:spcPts val="0"/>
              </a:spcBef>
              <a:buNone/>
              <a:defRPr/>
            </a:pPr>
            <a:r>
              <a:rPr lang="en-US" altLang="en-US" sz="2400" dirty="0">
                <a:effectLst/>
                <a:cs typeface="Tahoma" panose="020B0604030504040204" pitchFamily="34" charset="0"/>
              </a:rPr>
              <a:t>Texas has adopted the </a:t>
            </a:r>
            <a:r>
              <a:rPr lang="en-US" sz="2400" dirty="0">
                <a:effectLst/>
                <a:ea typeface="Arial" panose="020B0604020202020204" pitchFamily="34" charset="0"/>
                <a:cs typeface="Times New Roman" panose="02020603050405020304" pitchFamily="18" charset="0"/>
              </a:rPr>
              <a:t>Texas Uniform Trade Secrets Act (TUTSA).  Its purpose is to define trade secrets and provide guidelines and remedies to businesses whose trade secrets are exposed.</a:t>
            </a:r>
            <a:endParaRPr lang="en-US" sz="2400" dirty="0">
              <a:effectLst/>
              <a:ea typeface="PMingLiU" panose="02020500000000000000" pitchFamily="18" charset="-120"/>
              <a:cs typeface="Times New Roman" panose="02020603050405020304" pitchFamily="18" charset="0"/>
            </a:endParaRPr>
          </a:p>
          <a:p>
            <a:pPr marL="0" indent="0">
              <a:spcBef>
                <a:spcPts val="0"/>
              </a:spcBef>
              <a:buFont typeface="Wingdings" panose="05000000000000000000" pitchFamily="2" charset="2"/>
              <a:buNone/>
              <a:defRPr/>
            </a:pPr>
            <a:endParaRPr lang="en-US" altLang="en-US" sz="2800" dirty="0">
              <a:effectLst/>
              <a:latin typeface="Times New Roman" panose="02020603050405020304" pitchFamily="18" charset="0"/>
              <a:cs typeface="Tahoma" panose="020B0604030504040204" pitchFamily="34" charset="0"/>
            </a:endParaRPr>
          </a:p>
          <a:p>
            <a:pPr marL="0" indent="0">
              <a:spcBef>
                <a:spcPts val="0"/>
              </a:spcBef>
              <a:buFont typeface="Wingdings" panose="05000000000000000000" pitchFamily="2" charset="2"/>
              <a:buNone/>
              <a:defRPr/>
            </a:pPr>
            <a:endParaRPr lang="en-US" altLang="en-US" sz="2800" dirty="0">
              <a:effectLst/>
              <a:latin typeface="Times New Roman" panose="02020603050405020304" pitchFamily="18" charset="0"/>
              <a:cs typeface="Tahoma" panose="020B0604030504040204" pitchFamily="34" charset="0"/>
            </a:endParaRPr>
          </a:p>
          <a:p>
            <a:pPr>
              <a:defRPr/>
            </a:pPr>
            <a:endParaRPr lang="en-US"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3F664-4FED-4541-BB08-A043B41B08E4}"/>
              </a:ext>
            </a:extLst>
          </p:cNvPr>
          <p:cNvSpPr>
            <a:spLocks noGrp="1"/>
          </p:cNvSpPr>
          <p:nvPr>
            <p:ph type="title"/>
          </p:nvPr>
        </p:nvSpPr>
        <p:spPr/>
        <p:txBody>
          <a:bodyPr/>
          <a:lstStyle/>
          <a:p>
            <a:pPr>
              <a:defRPr/>
            </a:pPr>
            <a:r>
              <a:rPr lang="en-US" sz="2800" b="1" spc="45" dirty="0">
                <a:solidFill>
                  <a:schemeClr val="tx1"/>
                </a:solidFill>
                <a:effectLst/>
                <a:latin typeface="+mn-lt"/>
                <a:ea typeface="Tahoma" panose="020B0604030504040204" pitchFamily="34" charset="0"/>
              </a:rPr>
              <a:t>Definition of Trade Secret </a:t>
            </a:r>
            <a:endParaRPr lang="en-US" sz="2800" dirty="0">
              <a:latin typeface="+mn-lt"/>
            </a:endParaRPr>
          </a:p>
        </p:txBody>
      </p:sp>
      <p:sp>
        <p:nvSpPr>
          <p:cNvPr id="3" name="Content Placeholder 2">
            <a:extLst>
              <a:ext uri="{FF2B5EF4-FFF2-40B4-BE49-F238E27FC236}">
                <a16:creationId xmlns:a16="http://schemas.microsoft.com/office/drawing/2014/main" id="{5CAA8D24-63C2-4875-9413-79C109A95CEF}"/>
              </a:ext>
            </a:extLst>
          </p:cNvPr>
          <p:cNvSpPr>
            <a:spLocks noGrp="1"/>
          </p:cNvSpPr>
          <p:nvPr>
            <p:ph idx="1"/>
          </p:nvPr>
        </p:nvSpPr>
        <p:spPr/>
        <p:txBody>
          <a:bodyPr/>
          <a:lstStyle/>
          <a:p>
            <a:pPr algn="just"/>
            <a:r>
              <a:rPr lang="en-US" sz="2000" spc="-30" dirty="0">
                <a:effectLst/>
                <a:cs typeface="Times New Roman" panose="02020603050405020304" pitchFamily="18" charset="0"/>
              </a:rPr>
              <a:t>Under Section 134A.002(6) of the Texas Uniform Trade Secrets Act (TUTSA), a </a:t>
            </a:r>
            <a:r>
              <a:rPr lang="en-US" sz="2000" b="1" spc="-30" dirty="0">
                <a:effectLst/>
                <a:cs typeface="Times New Roman" panose="02020603050405020304" pitchFamily="18" charset="0"/>
              </a:rPr>
              <a:t>trade secret is information that has been protected by reasonable measures. The information is valuable because it adds a benefit to the product or service.</a:t>
            </a:r>
          </a:p>
          <a:p>
            <a:pPr marL="0" indent="0" algn="just">
              <a:buNone/>
            </a:pPr>
            <a:endParaRPr lang="en-US" sz="1400" b="1" spc="-30" dirty="0">
              <a:effectLst/>
              <a:cs typeface="Times New Roman" panose="02020603050405020304" pitchFamily="18" charset="0"/>
            </a:endParaRPr>
          </a:p>
          <a:p>
            <a:pPr algn="just"/>
            <a:r>
              <a:rPr lang="en-US" sz="2000" spc="-30" dirty="0">
                <a:effectLst/>
                <a:cs typeface="Times New Roman" panose="02020603050405020304" pitchFamily="18" charset="0"/>
              </a:rPr>
              <a:t>Trade secrets can be the ingredients in a recipe, a manufacturing process, or any other information that provides an advantage or key element to a business. TUTSA states that Texas trade secrets include any business, scientific, technical, economic, or engineering information, as well as any design, prototype, plan, program device, code, or procedure related to a business.</a:t>
            </a:r>
          </a:p>
          <a:p>
            <a:pPr marL="411163">
              <a:defRPr/>
            </a:pPr>
            <a:endParaRPr lang="en-US"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A2188A-E0F5-A3B2-F99A-75F9F3B0BC35}"/>
              </a:ext>
            </a:extLst>
          </p:cNvPr>
          <p:cNvSpPr>
            <a:spLocks noGrp="1"/>
          </p:cNvSpPr>
          <p:nvPr>
            <p:ph idx="1"/>
          </p:nvPr>
        </p:nvSpPr>
        <p:spPr>
          <a:xfrm>
            <a:off x="609600" y="1295400"/>
            <a:ext cx="8229600" cy="4530725"/>
          </a:xfrm>
        </p:spPr>
        <p:txBody>
          <a:bodyPr/>
          <a:lstStyle/>
          <a:p>
            <a:r>
              <a:rPr lang="en-US" sz="2400" dirty="0"/>
              <a:t>What a trade secret is not:</a:t>
            </a:r>
          </a:p>
          <a:p>
            <a:pPr marL="0" indent="0">
              <a:buNone/>
            </a:pPr>
            <a:endParaRPr lang="en-US" sz="1400" dirty="0"/>
          </a:p>
          <a:p>
            <a:r>
              <a:rPr lang="en-US" sz="2400" spc="-50" dirty="0"/>
              <a:t>Any item that can be reversed engineered is probably not a trade secret.  (You might have a patent, tradename or copyright, but it will not be a trade secret).  Example: making a “widget.”</a:t>
            </a:r>
          </a:p>
        </p:txBody>
      </p:sp>
    </p:spTree>
    <p:extLst>
      <p:ext uri="{BB962C8B-B14F-4D97-AF65-F5344CB8AC3E}">
        <p14:creationId xmlns:p14="http://schemas.microsoft.com/office/powerpoint/2010/main" val="1226032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3C7D9-CE29-E68C-0C35-55B836D5B110}"/>
              </a:ext>
            </a:extLst>
          </p:cNvPr>
          <p:cNvSpPr>
            <a:spLocks noGrp="1"/>
          </p:cNvSpPr>
          <p:nvPr>
            <p:ph type="title"/>
          </p:nvPr>
        </p:nvSpPr>
        <p:spPr/>
        <p:txBody>
          <a:bodyPr/>
          <a:lstStyle/>
          <a:p>
            <a:r>
              <a:rPr lang="en-US" sz="3200" dirty="0">
                <a:latin typeface="+mn-lt"/>
              </a:rPr>
              <a:t>II.	Importance of Trade Secrets</a:t>
            </a:r>
          </a:p>
        </p:txBody>
      </p:sp>
      <p:sp>
        <p:nvSpPr>
          <p:cNvPr id="3" name="Content Placeholder 2">
            <a:extLst>
              <a:ext uri="{FF2B5EF4-FFF2-40B4-BE49-F238E27FC236}">
                <a16:creationId xmlns:a16="http://schemas.microsoft.com/office/drawing/2014/main" id="{46239259-FD25-3747-B0E2-C076EE5F6EC6}"/>
              </a:ext>
            </a:extLst>
          </p:cNvPr>
          <p:cNvSpPr>
            <a:spLocks noGrp="1"/>
          </p:cNvSpPr>
          <p:nvPr>
            <p:ph idx="1"/>
          </p:nvPr>
        </p:nvSpPr>
        <p:spPr>
          <a:xfrm>
            <a:off x="457200" y="1417638"/>
            <a:ext cx="8229600" cy="4530725"/>
          </a:xfrm>
        </p:spPr>
        <p:txBody>
          <a:bodyPr/>
          <a:lstStyle/>
          <a:p>
            <a:pPr marL="0" marR="0" algn="just" fontAlgn="base">
              <a:spcBef>
                <a:spcPts val="0"/>
              </a:spcBef>
              <a:spcAft>
                <a:spcPts val="0"/>
              </a:spcAft>
            </a:pPr>
            <a:r>
              <a:rPr lang="en-US" sz="2000" dirty="0">
                <a:effectLst/>
                <a:ea typeface="Arial" panose="020B0604020202020204" pitchFamily="34" charset="0"/>
                <a:cs typeface="Times New Roman" panose="02020603050405020304" pitchFamily="18" charset="0"/>
              </a:rPr>
              <a:t>If a trade secret is crucial to the success of your business, it is important to protect that secret!</a:t>
            </a:r>
          </a:p>
          <a:p>
            <a:pPr marL="0" marR="0" fontAlgn="base">
              <a:spcBef>
                <a:spcPts val="0"/>
              </a:spcBef>
              <a:spcAft>
                <a:spcPts val="0"/>
              </a:spcAft>
            </a:pPr>
            <a:endParaRPr lang="en-US" sz="2000" dirty="0">
              <a:effectLst/>
              <a:ea typeface="PMingLiU" panose="02020500000000000000" pitchFamily="18" charset="-120"/>
            </a:endParaRPr>
          </a:p>
          <a:p>
            <a:pPr marL="0" marR="0" algn="just" fontAlgn="base">
              <a:spcBef>
                <a:spcPts val="0"/>
              </a:spcBef>
              <a:spcAft>
                <a:spcPts val="0"/>
              </a:spcAft>
            </a:pPr>
            <a:r>
              <a:rPr lang="en-US" sz="2000" dirty="0">
                <a:effectLst/>
                <a:ea typeface="Arial" panose="020B0604020202020204" pitchFamily="34" charset="0"/>
                <a:cs typeface="Times New Roman" panose="02020603050405020304" pitchFamily="18" charset="0"/>
              </a:rPr>
              <a:t>For example, if you make chocolate cookies and your cookies are better than everyone else's it could be because of the recipe which includes a special ingredient. It could be because of the ratio of that ingredient to other ingredients. It could be your baking process.</a:t>
            </a:r>
          </a:p>
          <a:p>
            <a:pPr marL="0" marR="0" indent="0" algn="just" fontAlgn="base">
              <a:spcBef>
                <a:spcPts val="0"/>
              </a:spcBef>
              <a:spcAft>
                <a:spcPts val="0"/>
              </a:spcAft>
              <a:buNone/>
            </a:pPr>
            <a:endParaRPr lang="en-US" sz="2000" dirty="0">
              <a:effectLst/>
              <a:ea typeface="PMingLiU" panose="02020500000000000000" pitchFamily="18" charset="-120"/>
            </a:endParaRPr>
          </a:p>
          <a:p>
            <a:pPr marL="0" marR="0" algn="just" fontAlgn="base">
              <a:spcBef>
                <a:spcPts val="0"/>
              </a:spcBef>
              <a:spcAft>
                <a:spcPts val="0"/>
              </a:spcAft>
            </a:pPr>
            <a:r>
              <a:rPr lang="en-US" sz="2000" dirty="0">
                <a:effectLst/>
                <a:ea typeface="Arial" panose="020B0604020202020204" pitchFamily="34" charset="0"/>
                <a:cs typeface="Times New Roman" panose="02020603050405020304" pitchFamily="18" charset="0"/>
              </a:rPr>
              <a:t>All of those things set your cookies apart, and without that "secret" your cookies would be like everyone else's. So as a successful entrepreneur, you wouldn't want your cookie secret leaked to your competitors. This is where the TUTSA applies.</a:t>
            </a:r>
          </a:p>
          <a:p>
            <a:pPr marL="0" marR="0" indent="0" algn="just" fontAlgn="base">
              <a:spcBef>
                <a:spcPts val="0"/>
              </a:spcBef>
              <a:spcAft>
                <a:spcPts val="0"/>
              </a:spcAft>
              <a:buNone/>
            </a:pPr>
            <a:endParaRPr lang="en-US" sz="2000" dirty="0">
              <a:effectLst/>
              <a:ea typeface="Arial" panose="020B0604020202020204" pitchFamily="34" charset="0"/>
              <a:cs typeface="Times New Roman" panose="02020603050405020304" pitchFamily="18" charset="0"/>
            </a:endParaRPr>
          </a:p>
          <a:p>
            <a:pPr marL="0" marR="0" fontAlgn="base">
              <a:spcBef>
                <a:spcPts val="0"/>
              </a:spcBef>
              <a:spcAft>
                <a:spcPts val="0"/>
              </a:spcAft>
            </a:pPr>
            <a:r>
              <a:rPr lang="en-US" sz="2000" dirty="0">
                <a:effectLst/>
                <a:ea typeface="PMingLiU" panose="02020500000000000000" pitchFamily="18" charset="-120"/>
                <a:cs typeface="Times New Roman" panose="02020603050405020304" pitchFamily="18" charset="0"/>
              </a:rPr>
              <a:t>Coca Cola trade secret?</a:t>
            </a:r>
            <a:endParaRPr lang="en-US" sz="2000" dirty="0">
              <a:effectLst/>
              <a:ea typeface="PMingLiU" panose="02020500000000000000" pitchFamily="18" charset="-120"/>
            </a:endParaRPr>
          </a:p>
          <a:p>
            <a:endParaRPr lang="en-US" dirty="0"/>
          </a:p>
        </p:txBody>
      </p:sp>
    </p:spTree>
    <p:extLst>
      <p:ext uri="{BB962C8B-B14F-4D97-AF65-F5344CB8AC3E}">
        <p14:creationId xmlns:p14="http://schemas.microsoft.com/office/powerpoint/2010/main" val="627243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1CBC8E-984F-46F8-AB08-F0D40E2177B7}"/>
              </a:ext>
            </a:extLst>
          </p:cNvPr>
          <p:cNvSpPr>
            <a:spLocks noGrp="1"/>
          </p:cNvSpPr>
          <p:nvPr>
            <p:ph type="title"/>
          </p:nvPr>
        </p:nvSpPr>
        <p:spPr/>
        <p:txBody>
          <a:bodyPr/>
          <a:lstStyle/>
          <a:p>
            <a:r>
              <a:rPr lang="en-US" sz="2800" dirty="0">
                <a:latin typeface="+mn-lt"/>
              </a:rPr>
              <a:t>III.	Steps to Protect your Trade Secrets</a:t>
            </a:r>
          </a:p>
        </p:txBody>
      </p:sp>
      <p:sp>
        <p:nvSpPr>
          <p:cNvPr id="3" name="Content Placeholder 2">
            <a:extLst>
              <a:ext uri="{FF2B5EF4-FFF2-40B4-BE49-F238E27FC236}">
                <a16:creationId xmlns:a16="http://schemas.microsoft.com/office/drawing/2014/main" id="{CD36BB94-949A-B220-8593-A985C0C02249}"/>
              </a:ext>
            </a:extLst>
          </p:cNvPr>
          <p:cNvSpPr>
            <a:spLocks noGrp="1"/>
          </p:cNvSpPr>
          <p:nvPr>
            <p:ph idx="1"/>
          </p:nvPr>
        </p:nvSpPr>
        <p:spPr>
          <a:xfrm>
            <a:off x="457200" y="1524000"/>
            <a:ext cx="8229600" cy="4450800"/>
          </a:xfrm>
        </p:spPr>
        <p:txBody>
          <a:bodyPr/>
          <a:lstStyle/>
          <a:p>
            <a:pPr marL="625475" indent="-625475" algn="just">
              <a:buNone/>
            </a:pPr>
            <a:r>
              <a:rPr lang="en-US" sz="2000" dirty="0">
                <a:effectLst/>
                <a:ea typeface="Calibri" panose="020F0502020204030204" pitchFamily="34" charset="0"/>
              </a:rPr>
              <a:t>1.</a:t>
            </a:r>
            <a:r>
              <a:rPr lang="en-US" sz="1800" b="1" dirty="0">
                <a:effectLst/>
                <a:ea typeface="Calibri" panose="020F0502020204030204" pitchFamily="34" charset="0"/>
              </a:rPr>
              <a:t>  </a:t>
            </a:r>
            <a:r>
              <a:rPr lang="en-US" sz="2000" b="1" dirty="0">
                <a:effectLst/>
                <a:ea typeface="Calibri" panose="020F0502020204030204" pitchFamily="34" charset="0"/>
              </a:rPr>
              <a:t>Identify</a:t>
            </a:r>
            <a:r>
              <a:rPr lang="en-US" sz="2000" dirty="0">
                <a:effectLst/>
                <a:ea typeface="Calibri" panose="020F0502020204030204" pitchFamily="34" charset="0"/>
              </a:rPr>
              <a:t> the trade secret and </a:t>
            </a:r>
            <a:r>
              <a:rPr lang="en-US" sz="2000" b="1" dirty="0">
                <a:effectLst/>
                <a:ea typeface="Calibri" panose="020F0502020204030204" pitchFamily="34" charset="0"/>
              </a:rPr>
              <a:t>label materials </a:t>
            </a:r>
            <a:r>
              <a:rPr lang="en-US" sz="2000" dirty="0">
                <a:effectLst/>
                <a:ea typeface="Calibri" panose="020F0502020204030204" pitchFamily="34" charset="0"/>
              </a:rPr>
              <a:t>that contain protectable trade secrets. </a:t>
            </a:r>
          </a:p>
          <a:p>
            <a:pPr marL="0" indent="0">
              <a:buNone/>
            </a:pPr>
            <a:endParaRPr lang="en-US" sz="1400" dirty="0">
              <a:effectLst/>
              <a:latin typeface="Times New Roman" panose="02020603050405020304" pitchFamily="18" charset="0"/>
              <a:ea typeface="Calibri" panose="020F0502020204030204" pitchFamily="34" charset="0"/>
            </a:endParaRPr>
          </a:p>
          <a:p>
            <a:pPr marL="569913" indent="-569913" algn="just">
              <a:buNone/>
            </a:pPr>
            <a:r>
              <a:rPr lang="en-US" sz="2000" dirty="0">
                <a:effectLst/>
                <a:ea typeface="Calibri" panose="020F0502020204030204" pitchFamily="34" charset="0"/>
              </a:rPr>
              <a:t>2.   Ask employees, customers, independent contractors, and vendors with access to confidential information to sign a confidentiality or non-disclosure agreement.</a:t>
            </a:r>
          </a:p>
          <a:p>
            <a:pPr marL="0" indent="0">
              <a:buNone/>
            </a:pPr>
            <a:endParaRPr lang="en-US" sz="1400" dirty="0">
              <a:effectLst/>
              <a:latin typeface="Times New Roman" panose="02020603050405020304" pitchFamily="18" charset="0"/>
              <a:ea typeface="Calibri" panose="020F0502020204030204" pitchFamily="34" charset="0"/>
            </a:endParaRPr>
          </a:p>
          <a:p>
            <a:pPr marL="569913" indent="-569913" algn="just">
              <a:buNone/>
            </a:pPr>
            <a:r>
              <a:rPr lang="en-US" sz="2000" dirty="0">
                <a:effectLst/>
                <a:ea typeface="Calibri" panose="020F0502020204030204" pitchFamily="34" charset="0"/>
              </a:rPr>
              <a:t>3.  Limit access to information on a need-to-know basis. Carefully vet and perform background checks on all people who have access to trade secrets and continue to monitor the personality, behavior, and work habits of all employees who have access to trade secrets.</a:t>
            </a:r>
          </a:p>
          <a:p>
            <a:pPr marL="0" indent="0">
              <a:buNone/>
            </a:pPr>
            <a:endParaRPr lang="en-US" sz="2000" dirty="0">
              <a:effectLst/>
              <a:latin typeface="Times New Roman" panose="02020603050405020304" pitchFamily="18" charset="0"/>
            </a:endParaRPr>
          </a:p>
          <a:p>
            <a:pPr marL="0" indent="0">
              <a:buNone/>
            </a:pPr>
            <a:r>
              <a:rPr lang="en-US" sz="2000" dirty="0">
                <a:effectLst/>
                <a:latin typeface="Times New Roman" panose="02020603050405020304" pitchFamily="18" charset="0"/>
              </a:rPr>
              <a:t>	</a:t>
            </a:r>
            <a:endParaRPr lang="en-US" dirty="0"/>
          </a:p>
        </p:txBody>
      </p:sp>
    </p:spTree>
    <p:extLst>
      <p:ext uri="{BB962C8B-B14F-4D97-AF65-F5344CB8AC3E}">
        <p14:creationId xmlns:p14="http://schemas.microsoft.com/office/powerpoint/2010/main" val="1567861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Globe">
  <a:themeElements>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fontScheme name="Globe">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Verdana" panose="020B060403050404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Verdana" panose="020B0604030504040204" pitchFamily="34" charset="0"/>
          </a:defRPr>
        </a:defPPr>
      </a:lstStyle>
    </a:lnDef>
  </a:objectDefaults>
  <a:extraClrSchemeLst>
    <a:extraClrScheme>
      <a:clrScheme name="Globe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clrMap bg1="dk2" tx1="lt1" bg2="dk1" tx2="lt2" accent1="accent1" accent2="accent2" accent3="accent3" accent4="accent4" accent5="accent5" accent6="accent6" hlink="hlink" folHlink="folHlink"/>
    </a:extraClrScheme>
    <a:extraClrScheme>
      <a:clrScheme name="Globe 2">
        <a:dk1>
          <a:srgbClr val="5F4545"/>
        </a:dk1>
        <a:lt1>
          <a:srgbClr val="FFFFFF"/>
        </a:lt1>
        <a:dk2>
          <a:srgbClr val="8F6969"/>
        </a:dk2>
        <a:lt2>
          <a:srgbClr val="FFFFCC"/>
        </a:lt2>
        <a:accent1>
          <a:srgbClr val="CC6600"/>
        </a:accent1>
        <a:accent2>
          <a:srgbClr val="924C0C"/>
        </a:accent2>
        <a:accent3>
          <a:srgbClr val="C6B9B9"/>
        </a:accent3>
        <a:accent4>
          <a:srgbClr val="DADADA"/>
        </a:accent4>
        <a:accent5>
          <a:srgbClr val="E2B8AA"/>
        </a:accent5>
        <a:accent6>
          <a:srgbClr val="84440A"/>
        </a:accent6>
        <a:hlink>
          <a:srgbClr val="CFD375"/>
        </a:hlink>
        <a:folHlink>
          <a:srgbClr val="98BB91"/>
        </a:folHlink>
      </a:clrScheme>
      <a:clrMap bg1="dk2" tx1="lt1" bg2="dk1" tx2="lt2" accent1="accent1" accent2="accent2" accent3="accent3" accent4="accent4" accent5="accent5" accent6="accent6" hlink="hlink" folHlink="folHlink"/>
    </a:extraClrScheme>
    <a:extraClrScheme>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Globe 4">
        <a:dk1>
          <a:srgbClr val="005856"/>
        </a:dk1>
        <a:lt1>
          <a:srgbClr val="FFFFFF"/>
        </a:lt1>
        <a:dk2>
          <a:srgbClr val="008080"/>
        </a:dk2>
        <a:lt2>
          <a:srgbClr val="FFFFCC"/>
        </a:lt2>
        <a:accent1>
          <a:srgbClr val="0099CC"/>
        </a:accent1>
        <a:accent2>
          <a:srgbClr val="00CCFF"/>
        </a:accent2>
        <a:accent3>
          <a:srgbClr val="AAC0C0"/>
        </a:accent3>
        <a:accent4>
          <a:srgbClr val="DADADA"/>
        </a:accent4>
        <a:accent5>
          <a:srgbClr val="AACAE2"/>
        </a:accent5>
        <a:accent6>
          <a:srgbClr val="00B9E7"/>
        </a:accent6>
        <a:hlink>
          <a:srgbClr val="1ACE9F"/>
        </a:hlink>
        <a:folHlink>
          <a:srgbClr val="948CCE"/>
        </a:folHlink>
      </a:clrScheme>
      <a:clrMap bg1="dk2" tx1="lt1" bg2="dk1" tx2="lt2" accent1="accent1" accent2="accent2" accent3="accent3" accent4="accent4" accent5="accent5" accent6="accent6" hlink="hlink" folHlink="folHlink"/>
    </a:extraClrScheme>
    <a:extraClrScheme>
      <a:clrScheme name="Globe 5">
        <a:dk1>
          <a:srgbClr val="3C5436"/>
        </a:dk1>
        <a:lt1>
          <a:srgbClr val="FFFFFF"/>
        </a:lt1>
        <a:dk2>
          <a:srgbClr val="5F8656"/>
        </a:dk2>
        <a:lt2>
          <a:srgbClr val="D6D8C0"/>
        </a:lt2>
        <a:accent1>
          <a:srgbClr val="61733D"/>
        </a:accent1>
        <a:accent2>
          <a:srgbClr val="324A39"/>
        </a:accent2>
        <a:accent3>
          <a:srgbClr val="B6C3B4"/>
        </a:accent3>
        <a:accent4>
          <a:srgbClr val="DADADA"/>
        </a:accent4>
        <a:accent5>
          <a:srgbClr val="B7BCAF"/>
        </a:accent5>
        <a:accent6>
          <a:srgbClr val="2C4233"/>
        </a:accent6>
        <a:hlink>
          <a:srgbClr val="73D588"/>
        </a:hlink>
        <a:folHlink>
          <a:srgbClr val="6F99B9"/>
        </a:folHlink>
      </a:clrScheme>
      <a:clrMap bg1="dk2" tx1="lt1" bg2="dk1" tx2="lt2" accent1="accent1" accent2="accent2" accent3="accent3" accent4="accent4" accent5="accent5" accent6="accent6" hlink="hlink" folHlink="folHlink"/>
    </a:extraClrScheme>
    <a:extraClrScheme>
      <a:clrScheme name="Globe 6">
        <a:dk1>
          <a:srgbClr val="5B7B65"/>
        </a:dk1>
        <a:lt1>
          <a:srgbClr val="FFFFFF"/>
        </a:lt1>
        <a:dk2>
          <a:srgbClr val="9ABE9D"/>
        </a:dk2>
        <a:lt2>
          <a:srgbClr val="336600"/>
        </a:lt2>
        <a:accent1>
          <a:srgbClr val="00CC66"/>
        </a:accent1>
        <a:accent2>
          <a:srgbClr val="4E7050"/>
        </a:accent2>
        <a:accent3>
          <a:srgbClr val="CADBCC"/>
        </a:accent3>
        <a:accent4>
          <a:srgbClr val="DADADA"/>
        </a:accent4>
        <a:accent5>
          <a:srgbClr val="AAE2B8"/>
        </a:accent5>
        <a:accent6>
          <a:srgbClr val="466548"/>
        </a:accent6>
        <a:hlink>
          <a:srgbClr val="FFFFCC"/>
        </a:hlink>
        <a:folHlink>
          <a:srgbClr val="9CE8A3"/>
        </a:folHlink>
      </a:clrScheme>
      <a:clrMap bg1="dk2" tx1="lt1" bg2="dk1" tx2="lt2" accent1="accent1" accent2="accent2" accent3="accent3" accent4="accent4" accent5="accent5" accent6="accent6" hlink="hlink" folHlink="folHlink"/>
    </a:extraClrScheme>
    <a:extraClrScheme>
      <a:clrScheme name="Globe 7">
        <a:dk1>
          <a:srgbClr val="4C4E44"/>
        </a:dk1>
        <a:lt1>
          <a:srgbClr val="FFFFFF"/>
        </a:lt1>
        <a:dk2>
          <a:srgbClr val="686B5D"/>
        </a:dk2>
        <a:lt2>
          <a:srgbClr val="D6D5C6"/>
        </a:lt2>
        <a:accent1>
          <a:srgbClr val="898D79"/>
        </a:accent1>
        <a:accent2>
          <a:srgbClr val="4D4F45"/>
        </a:accent2>
        <a:accent3>
          <a:srgbClr val="B9BAB6"/>
        </a:accent3>
        <a:accent4>
          <a:srgbClr val="DADADA"/>
        </a:accent4>
        <a:accent5>
          <a:srgbClr val="C4C5BE"/>
        </a:accent5>
        <a:accent6>
          <a:srgbClr val="45473E"/>
        </a:accent6>
        <a:hlink>
          <a:srgbClr val="58BE67"/>
        </a:hlink>
        <a:folHlink>
          <a:srgbClr val="C0C640"/>
        </a:folHlink>
      </a:clrScheme>
      <a:clrMap bg1="dk2" tx1="lt1" bg2="dk1" tx2="lt2" accent1="accent1" accent2="accent2" accent3="accent3" accent4="accent4" accent5="accent5" accent6="accent6" hlink="hlink" folHlink="folHlink"/>
    </a:extraClrScheme>
    <a:extraClrScheme>
      <a:clrScheme name="Globe 8">
        <a:dk1>
          <a:srgbClr val="000000"/>
        </a:dk1>
        <a:lt1>
          <a:srgbClr val="FFFFDD"/>
        </a:lt1>
        <a:dk2>
          <a:srgbClr val="000000"/>
        </a:dk2>
        <a:lt2>
          <a:srgbClr val="98977A"/>
        </a:lt2>
        <a:accent1>
          <a:srgbClr val="BDCDA7"/>
        </a:accent1>
        <a:accent2>
          <a:srgbClr val="A0D060"/>
        </a:accent2>
        <a:accent3>
          <a:srgbClr val="FFFFEB"/>
        </a:accent3>
        <a:accent4>
          <a:srgbClr val="000000"/>
        </a:accent4>
        <a:accent5>
          <a:srgbClr val="DBE3D0"/>
        </a:accent5>
        <a:accent6>
          <a:srgbClr val="91BC56"/>
        </a:accent6>
        <a:hlink>
          <a:srgbClr val="FADD4E"/>
        </a:hlink>
        <a:folHlink>
          <a:srgbClr val="CC99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11465</TotalTime>
  <Words>1743</Words>
  <Application>Microsoft Office PowerPoint</Application>
  <PresentationFormat>On-screen Show (4:3)</PresentationFormat>
  <Paragraphs>136</Paragraphs>
  <Slides>21</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Calibri</vt:lpstr>
      <vt:lpstr>Century Gothic</vt:lpstr>
      <vt:lpstr>Times New Roman</vt:lpstr>
      <vt:lpstr>Verdana</vt:lpstr>
      <vt:lpstr>Wingdings</vt:lpstr>
      <vt:lpstr>Globe</vt:lpstr>
      <vt:lpstr>Whitaker Chalk  Swindle &amp; Schwartz PLLC</vt:lpstr>
      <vt:lpstr>PowerPoint Presentation</vt:lpstr>
      <vt:lpstr>Protecting Your Trade Secrets  </vt:lpstr>
      <vt:lpstr>Worst thing you can do!</vt:lpstr>
      <vt:lpstr>I. Trade Secrets, what are they?</vt:lpstr>
      <vt:lpstr>Definition of Trade Secret </vt:lpstr>
      <vt:lpstr>PowerPoint Presentation</vt:lpstr>
      <vt:lpstr>II. Importance of Trade Secrets</vt:lpstr>
      <vt:lpstr>III. Steps to Protect your Trade Secrets</vt:lpstr>
      <vt:lpstr>PowerPoint Presentation</vt:lpstr>
      <vt:lpstr>PowerPoint Presentation</vt:lpstr>
      <vt:lpstr>PowerPoint Presentation</vt:lpstr>
      <vt:lpstr>IV. Further Considerations on Maintaining Secrecy</vt:lpstr>
      <vt:lpstr>V. What’s Next after Protecting your Trade Secrets?</vt:lpstr>
      <vt:lpstr>PowerPoint Presentation</vt:lpstr>
      <vt:lpstr>PowerPoint Presentation</vt:lpstr>
      <vt:lpstr>VI. So, what Happens if your  Trade Secrets are Misappropriated?</vt:lpstr>
      <vt:lpstr>PowerPoint Presentation</vt:lpstr>
      <vt:lpstr>VII. Legal Remedies for Trade Secret Misappropriation under the TUTSA</vt:lpstr>
      <vt:lpstr>PowerPoint Presentation</vt:lpstr>
      <vt:lpstr>VIII. Conclusion</vt:lpstr>
    </vt:vector>
  </TitlesOfParts>
  <Company>WCSS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Legal Audit Questions for Non-Profit Organizations </dc:title>
  <dc:creator>Thomas S. Brandon, Jr.</dc:creator>
  <cp:lastModifiedBy>Tom Brandon</cp:lastModifiedBy>
  <cp:revision>79</cp:revision>
  <cp:lastPrinted>2024-01-11T17:42:35Z</cp:lastPrinted>
  <dcterms:created xsi:type="dcterms:W3CDTF">2008-02-13T15:24:17Z</dcterms:created>
  <dcterms:modified xsi:type="dcterms:W3CDTF">2024-01-11T17:42:46Z</dcterms:modified>
</cp:coreProperties>
</file>